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61" r:id="rId4"/>
    <p:sldId id="259" r:id="rId5"/>
    <p:sldId id="260" r:id="rId6"/>
    <p:sldId id="262" r:id="rId7"/>
    <p:sldId id="263" r:id="rId8"/>
    <p:sldId id="264" r:id="rId9"/>
    <p:sldId id="265" r:id="rId10"/>
    <p:sldId id="266" r:id="rId11"/>
    <p:sldId id="267" r:id="rId12"/>
    <p:sldId id="268" r:id="rId13"/>
    <p:sldId id="274" r:id="rId14"/>
    <p:sldId id="271" r:id="rId15"/>
    <p:sldId id="273" r:id="rId16"/>
    <p:sldId id="27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1" d="100"/>
          <a:sy n="81" d="100"/>
        </p:scale>
        <p:origin x="67" y="178"/>
      </p:cViewPr>
      <p:guideLst/>
    </p:cSldViewPr>
  </p:slideViewPr>
  <p:notesTextViewPr>
    <p:cViewPr>
      <p:scale>
        <a:sx n="1" d="1"/>
        <a:sy n="1" d="1"/>
      </p:scale>
      <p:origin x="0" y="0"/>
    </p:cViewPr>
  </p:notesTextViewPr>
  <p:sorterViewPr>
    <p:cViewPr>
      <p:scale>
        <a:sx n="100" d="100"/>
        <a:sy n="100" d="100"/>
      </p:scale>
      <p:origin x="0" y="-181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5A5CC7-D8E7-450E-A8F8-9A1D303F8E67}" type="doc">
      <dgm:prSet loTypeId="urn:microsoft.com/office/officeart/2005/8/layout/hierarchy6" loCatId="hierarchy" qsTypeId="urn:microsoft.com/office/officeart/2005/8/quickstyle/3d3" qsCatId="3D" csTypeId="urn:microsoft.com/office/officeart/2005/8/colors/colorful5" csCatId="colorful" phldr="1"/>
      <dgm:spPr/>
      <dgm:t>
        <a:bodyPr/>
        <a:lstStyle/>
        <a:p>
          <a:endParaRPr lang="en-US"/>
        </a:p>
      </dgm:t>
    </dgm:pt>
    <dgm:pt modelId="{CC4E6FFE-540D-4C86-9E66-C9CF969AC56A}">
      <dgm:prSet phldrT="[Text]" custT="1"/>
      <dgm:spPr/>
      <dgm:t>
        <a:bodyPr/>
        <a:lstStyle/>
        <a:p>
          <a:pPr algn="ctr"/>
          <a:r>
            <a:rPr lang="en-US" sz="1200"/>
            <a:t>DOCTOR MANAGEMENT APP</a:t>
          </a:r>
        </a:p>
      </dgm:t>
    </dgm:pt>
    <dgm:pt modelId="{CDEF2AFE-E5B7-4F6C-8A79-53E2D1CF8203}" type="parTrans" cxnId="{1D081BBB-9170-40CC-9211-FCCBCA968EA7}">
      <dgm:prSet/>
      <dgm:spPr/>
      <dgm:t>
        <a:bodyPr/>
        <a:lstStyle/>
        <a:p>
          <a:pPr algn="ctr"/>
          <a:endParaRPr lang="en-US"/>
        </a:p>
      </dgm:t>
    </dgm:pt>
    <dgm:pt modelId="{E3B63567-DBCE-4309-BD68-01538CAE1C78}" type="sibTrans" cxnId="{1D081BBB-9170-40CC-9211-FCCBCA968EA7}">
      <dgm:prSet/>
      <dgm:spPr/>
      <dgm:t>
        <a:bodyPr/>
        <a:lstStyle/>
        <a:p>
          <a:pPr algn="ctr"/>
          <a:endParaRPr lang="en-US"/>
        </a:p>
      </dgm:t>
    </dgm:pt>
    <dgm:pt modelId="{2A574025-9016-4558-BFE1-FA583533DA55}">
      <dgm:prSet phldrT="[Text]"/>
      <dgm:spPr/>
      <dgm:t>
        <a:bodyPr/>
        <a:lstStyle/>
        <a:p>
          <a:pPr algn="ctr"/>
          <a:r>
            <a:rPr lang="en-US"/>
            <a:t>LOGIN</a:t>
          </a:r>
        </a:p>
      </dgm:t>
    </dgm:pt>
    <dgm:pt modelId="{B15ECB9C-F47E-4C83-811A-A48B2E2219E0}" type="parTrans" cxnId="{FA4EEF26-717B-4F3D-BBA7-2FDA399CADB2}">
      <dgm:prSet/>
      <dgm:spPr/>
      <dgm:t>
        <a:bodyPr/>
        <a:lstStyle/>
        <a:p>
          <a:pPr algn="ctr"/>
          <a:endParaRPr lang="en-US"/>
        </a:p>
      </dgm:t>
    </dgm:pt>
    <dgm:pt modelId="{6EFC9CDC-7257-4F32-8E48-33F88B09470C}" type="sibTrans" cxnId="{FA4EEF26-717B-4F3D-BBA7-2FDA399CADB2}">
      <dgm:prSet/>
      <dgm:spPr/>
      <dgm:t>
        <a:bodyPr/>
        <a:lstStyle/>
        <a:p>
          <a:pPr algn="ctr"/>
          <a:endParaRPr lang="en-US"/>
        </a:p>
      </dgm:t>
    </dgm:pt>
    <dgm:pt modelId="{1C02E571-16D5-4359-B044-7D07DEFF33EC}">
      <dgm:prSet phldrT="[Text]"/>
      <dgm:spPr/>
      <dgm:t>
        <a:bodyPr/>
        <a:lstStyle/>
        <a:p>
          <a:pPr algn="ctr"/>
          <a:r>
            <a:rPr lang="en-US"/>
            <a:t>DOCTOR SIGNUP</a:t>
          </a:r>
        </a:p>
      </dgm:t>
    </dgm:pt>
    <dgm:pt modelId="{DF740D16-7A20-4157-8240-9EA0C6F5124A}" type="parTrans" cxnId="{D5E31BF9-0861-4E3E-9325-851A3C6055C6}">
      <dgm:prSet/>
      <dgm:spPr/>
      <dgm:t>
        <a:bodyPr/>
        <a:lstStyle/>
        <a:p>
          <a:pPr algn="ctr"/>
          <a:endParaRPr lang="en-US"/>
        </a:p>
      </dgm:t>
    </dgm:pt>
    <dgm:pt modelId="{C07372FE-3C5E-42B7-9636-E9DF7048ACBE}" type="sibTrans" cxnId="{D5E31BF9-0861-4E3E-9325-851A3C6055C6}">
      <dgm:prSet/>
      <dgm:spPr/>
      <dgm:t>
        <a:bodyPr/>
        <a:lstStyle/>
        <a:p>
          <a:pPr algn="ctr"/>
          <a:endParaRPr lang="en-US"/>
        </a:p>
      </dgm:t>
    </dgm:pt>
    <dgm:pt modelId="{958F36C6-81BC-4A79-9322-F6219F662D08}">
      <dgm:prSet phldrT="[Text]"/>
      <dgm:spPr/>
      <dgm:t>
        <a:bodyPr/>
        <a:lstStyle/>
        <a:p>
          <a:pPr algn="ctr"/>
          <a:r>
            <a:rPr lang="en-US"/>
            <a:t>PATIENT SIGNUP</a:t>
          </a:r>
        </a:p>
      </dgm:t>
    </dgm:pt>
    <dgm:pt modelId="{BDB4F0FA-1C18-4D91-9F19-90B6678BDB5E}" type="parTrans" cxnId="{0B506B61-538A-487F-A9FD-99AB7F5AD229}">
      <dgm:prSet/>
      <dgm:spPr/>
      <dgm:t>
        <a:bodyPr/>
        <a:lstStyle/>
        <a:p>
          <a:pPr algn="ctr"/>
          <a:endParaRPr lang="en-US"/>
        </a:p>
      </dgm:t>
    </dgm:pt>
    <dgm:pt modelId="{178E6881-8D09-43E0-BCDA-4480F26DB821}" type="sibTrans" cxnId="{0B506B61-538A-487F-A9FD-99AB7F5AD229}">
      <dgm:prSet/>
      <dgm:spPr/>
      <dgm:t>
        <a:bodyPr/>
        <a:lstStyle/>
        <a:p>
          <a:pPr algn="ctr"/>
          <a:endParaRPr lang="en-US"/>
        </a:p>
      </dgm:t>
    </dgm:pt>
    <dgm:pt modelId="{020ECEAE-7E65-48EE-A3E3-004515DFC363}">
      <dgm:prSet phldrT="[Text]"/>
      <dgm:spPr/>
      <dgm:t>
        <a:bodyPr/>
        <a:lstStyle/>
        <a:p>
          <a:pPr algn="ctr"/>
          <a:r>
            <a:rPr lang="en-US"/>
            <a:t>DOCTOR LOGIN </a:t>
          </a:r>
        </a:p>
      </dgm:t>
    </dgm:pt>
    <dgm:pt modelId="{6F68D5D2-A166-4F94-B494-8023FC4D355A}" type="parTrans" cxnId="{4F527829-BE85-45FF-8326-8BE89F3CBED4}">
      <dgm:prSet/>
      <dgm:spPr/>
      <dgm:t>
        <a:bodyPr/>
        <a:lstStyle/>
        <a:p>
          <a:pPr algn="ctr"/>
          <a:endParaRPr lang="en-US"/>
        </a:p>
      </dgm:t>
    </dgm:pt>
    <dgm:pt modelId="{29DD7B4F-9D56-4CB2-8FEE-A54725D6778D}" type="sibTrans" cxnId="{4F527829-BE85-45FF-8326-8BE89F3CBED4}">
      <dgm:prSet/>
      <dgm:spPr/>
      <dgm:t>
        <a:bodyPr/>
        <a:lstStyle/>
        <a:p>
          <a:pPr algn="ctr"/>
          <a:endParaRPr lang="en-US"/>
        </a:p>
      </dgm:t>
    </dgm:pt>
    <dgm:pt modelId="{AF6B72B2-71A7-4012-9CF3-EB5A3ECCA243}">
      <dgm:prSet phldrT="[Text]"/>
      <dgm:spPr/>
      <dgm:t>
        <a:bodyPr/>
        <a:lstStyle/>
        <a:p>
          <a:pPr algn="ctr"/>
          <a:r>
            <a:rPr lang="en-US"/>
            <a:t>PATIENT LOGIN</a:t>
          </a:r>
        </a:p>
      </dgm:t>
    </dgm:pt>
    <dgm:pt modelId="{8211A796-9DB3-4997-94F0-2581D7B7EAD5}" type="parTrans" cxnId="{4C4DC66C-820D-439C-803D-C4791E8253B2}">
      <dgm:prSet/>
      <dgm:spPr/>
      <dgm:t>
        <a:bodyPr/>
        <a:lstStyle/>
        <a:p>
          <a:pPr algn="ctr"/>
          <a:endParaRPr lang="en-US"/>
        </a:p>
      </dgm:t>
    </dgm:pt>
    <dgm:pt modelId="{7CDEA10E-BACB-4DE5-BA5D-E8E4277BA4A2}" type="sibTrans" cxnId="{4C4DC66C-820D-439C-803D-C4791E8253B2}">
      <dgm:prSet/>
      <dgm:spPr/>
      <dgm:t>
        <a:bodyPr/>
        <a:lstStyle/>
        <a:p>
          <a:pPr algn="ctr"/>
          <a:endParaRPr lang="en-US"/>
        </a:p>
      </dgm:t>
    </dgm:pt>
    <dgm:pt modelId="{76BDCF70-E550-4447-8754-47161C058EC8}">
      <dgm:prSet/>
      <dgm:spPr>
        <a:solidFill>
          <a:srgbClr val="00B050"/>
        </a:solidFill>
      </dgm:spPr>
      <dgm:t>
        <a:bodyPr/>
        <a:lstStyle/>
        <a:p>
          <a:pPr algn="ctr"/>
          <a:r>
            <a:rPr lang="en-US" dirty="0"/>
            <a:t>APPOINTMENT HISTORY</a:t>
          </a:r>
        </a:p>
      </dgm:t>
    </dgm:pt>
    <dgm:pt modelId="{4865145B-A5A4-4D8F-B42B-00E1D9DC22F2}" type="parTrans" cxnId="{13D9A6B6-A3FC-4341-8928-8C273CDD2912}">
      <dgm:prSet/>
      <dgm:spPr/>
      <dgm:t>
        <a:bodyPr/>
        <a:lstStyle/>
        <a:p>
          <a:pPr algn="ctr"/>
          <a:endParaRPr lang="en-US"/>
        </a:p>
      </dgm:t>
    </dgm:pt>
    <dgm:pt modelId="{88E17C1C-299D-4AD0-95F1-4D3B8B055484}" type="sibTrans" cxnId="{13D9A6B6-A3FC-4341-8928-8C273CDD2912}">
      <dgm:prSet/>
      <dgm:spPr/>
      <dgm:t>
        <a:bodyPr/>
        <a:lstStyle/>
        <a:p>
          <a:pPr algn="ctr"/>
          <a:endParaRPr lang="en-US"/>
        </a:p>
      </dgm:t>
    </dgm:pt>
    <dgm:pt modelId="{72DF136F-8376-496F-8A71-AF9BEAD6A0BD}">
      <dgm:prSet/>
      <dgm:spPr/>
      <dgm:t>
        <a:bodyPr/>
        <a:lstStyle/>
        <a:p>
          <a:pPr algn="ctr"/>
          <a:r>
            <a:rPr lang="en-US" dirty="0"/>
            <a:t>AVAILABLE DOCTORS</a:t>
          </a:r>
        </a:p>
      </dgm:t>
    </dgm:pt>
    <dgm:pt modelId="{70B28A0F-32A3-46A3-89CA-F7D14AE7E479}" type="parTrans" cxnId="{F4CEA5B3-53D0-4B99-BF76-0AADC780CAB7}">
      <dgm:prSet/>
      <dgm:spPr/>
      <dgm:t>
        <a:bodyPr/>
        <a:lstStyle/>
        <a:p>
          <a:pPr algn="ctr"/>
          <a:endParaRPr lang="en-US"/>
        </a:p>
      </dgm:t>
    </dgm:pt>
    <dgm:pt modelId="{A62FD423-CA3C-4A61-8E61-1C7AE6ECAE75}" type="sibTrans" cxnId="{F4CEA5B3-53D0-4B99-BF76-0AADC780CAB7}">
      <dgm:prSet/>
      <dgm:spPr/>
      <dgm:t>
        <a:bodyPr/>
        <a:lstStyle/>
        <a:p>
          <a:pPr algn="ctr"/>
          <a:endParaRPr lang="en-US"/>
        </a:p>
      </dgm:t>
    </dgm:pt>
    <dgm:pt modelId="{D100E9CC-5CAA-48BE-9A49-AEBCF5BFDB63}">
      <dgm:prSet/>
      <dgm:spPr/>
      <dgm:t>
        <a:bodyPr/>
        <a:lstStyle/>
        <a:p>
          <a:pPr algn="ctr"/>
          <a:r>
            <a:rPr lang="en-US"/>
            <a:t>TAKE APPOINTMENT</a:t>
          </a:r>
        </a:p>
      </dgm:t>
    </dgm:pt>
    <dgm:pt modelId="{6223A481-5131-4DA2-A43B-3E78B87F46DF}" type="parTrans" cxnId="{2B2CCF9A-6A28-4081-81A3-8DA9D8480B78}">
      <dgm:prSet/>
      <dgm:spPr/>
      <dgm:t>
        <a:bodyPr/>
        <a:lstStyle/>
        <a:p>
          <a:pPr algn="ctr"/>
          <a:endParaRPr lang="en-US"/>
        </a:p>
      </dgm:t>
    </dgm:pt>
    <dgm:pt modelId="{DF44F153-71C5-4660-802C-77C3B6221F45}" type="sibTrans" cxnId="{2B2CCF9A-6A28-4081-81A3-8DA9D8480B78}">
      <dgm:prSet/>
      <dgm:spPr/>
      <dgm:t>
        <a:bodyPr/>
        <a:lstStyle/>
        <a:p>
          <a:pPr algn="ctr"/>
          <a:endParaRPr lang="en-US"/>
        </a:p>
      </dgm:t>
    </dgm:pt>
    <dgm:pt modelId="{0091D80E-80AF-4B6C-9DF5-BFA73C31DDE1}">
      <dgm:prSet/>
      <dgm:spPr/>
      <dgm:t>
        <a:bodyPr/>
        <a:lstStyle/>
        <a:p>
          <a:pPr algn="ctr"/>
          <a:r>
            <a:rPr lang="en-US"/>
            <a:t>APPOINTMENT SUCCESSFUL</a:t>
          </a:r>
        </a:p>
      </dgm:t>
    </dgm:pt>
    <dgm:pt modelId="{C38182EB-CC64-4C0C-8DB2-146C82590463}" type="parTrans" cxnId="{5B9BA636-0D06-4313-9955-6669E6D60EB7}">
      <dgm:prSet/>
      <dgm:spPr/>
      <dgm:t>
        <a:bodyPr/>
        <a:lstStyle/>
        <a:p>
          <a:pPr algn="ctr"/>
          <a:endParaRPr lang="en-US"/>
        </a:p>
      </dgm:t>
    </dgm:pt>
    <dgm:pt modelId="{E7D56150-6563-466F-8E67-DCB6FD317189}" type="sibTrans" cxnId="{5B9BA636-0D06-4313-9955-6669E6D60EB7}">
      <dgm:prSet/>
      <dgm:spPr/>
      <dgm:t>
        <a:bodyPr/>
        <a:lstStyle/>
        <a:p>
          <a:pPr algn="ctr"/>
          <a:endParaRPr lang="en-US"/>
        </a:p>
      </dgm:t>
    </dgm:pt>
    <dgm:pt modelId="{81751D2D-391F-4F58-AA43-B88F7B49CFC9}">
      <dgm:prSet phldrT="[Text]"/>
      <dgm:spPr>
        <a:solidFill>
          <a:srgbClr val="00B050"/>
        </a:solidFill>
      </dgm:spPr>
      <dgm:t>
        <a:bodyPr/>
        <a:lstStyle/>
        <a:p>
          <a:pPr algn="ctr"/>
          <a:r>
            <a:rPr lang="en-US" dirty="0"/>
            <a:t>APPOINTMENT REQUEST</a:t>
          </a:r>
        </a:p>
      </dgm:t>
    </dgm:pt>
    <dgm:pt modelId="{CB48EA5B-B818-4311-B1A2-C658C360FF85}" type="parTrans" cxnId="{A7A53EB7-65B0-446C-80FA-C45C55CC5F3B}">
      <dgm:prSet/>
      <dgm:spPr/>
      <dgm:t>
        <a:bodyPr/>
        <a:lstStyle/>
        <a:p>
          <a:pPr algn="ctr"/>
          <a:endParaRPr lang="en-US"/>
        </a:p>
      </dgm:t>
    </dgm:pt>
    <dgm:pt modelId="{94C4498B-E2F9-4E02-98C5-535100069BE8}" type="sibTrans" cxnId="{A7A53EB7-65B0-446C-80FA-C45C55CC5F3B}">
      <dgm:prSet/>
      <dgm:spPr/>
      <dgm:t>
        <a:bodyPr/>
        <a:lstStyle/>
        <a:p>
          <a:pPr algn="ctr"/>
          <a:endParaRPr lang="en-US"/>
        </a:p>
      </dgm:t>
    </dgm:pt>
    <dgm:pt modelId="{792E76F6-304A-41C0-824E-65BEDB26847A}">
      <dgm:prSet phldrT="[Text]"/>
      <dgm:spPr/>
      <dgm:t>
        <a:bodyPr/>
        <a:lstStyle/>
        <a:p>
          <a:pPr algn="ctr"/>
          <a:r>
            <a:rPr lang="en-US"/>
            <a:t>PREVIOUS APPOINTMENT REQUEST </a:t>
          </a:r>
        </a:p>
      </dgm:t>
    </dgm:pt>
    <dgm:pt modelId="{BC7CD565-571F-4A06-AF40-2B4F392771DF}" type="parTrans" cxnId="{38B79368-6943-4B8B-B44A-D77590142160}">
      <dgm:prSet/>
      <dgm:spPr/>
      <dgm:t>
        <a:bodyPr/>
        <a:lstStyle/>
        <a:p>
          <a:pPr algn="ctr"/>
          <a:endParaRPr lang="en-US"/>
        </a:p>
      </dgm:t>
    </dgm:pt>
    <dgm:pt modelId="{9BDEA1BB-24C1-48CB-B5C1-84EA2998A844}" type="sibTrans" cxnId="{38B79368-6943-4B8B-B44A-D77590142160}">
      <dgm:prSet/>
      <dgm:spPr/>
      <dgm:t>
        <a:bodyPr/>
        <a:lstStyle/>
        <a:p>
          <a:pPr algn="ctr"/>
          <a:endParaRPr lang="en-US"/>
        </a:p>
      </dgm:t>
    </dgm:pt>
    <dgm:pt modelId="{C038D84C-E3B2-481E-ABE7-19F263F2C37F}">
      <dgm:prSet phldrT="[Text]"/>
      <dgm:spPr/>
      <dgm:t>
        <a:bodyPr/>
        <a:lstStyle/>
        <a:p>
          <a:pPr algn="ctr"/>
          <a:r>
            <a:rPr lang="en-US"/>
            <a:t>CURRENT APPOINTMENT REQUEST</a:t>
          </a:r>
        </a:p>
      </dgm:t>
    </dgm:pt>
    <dgm:pt modelId="{3DD80C43-DA57-4260-A104-0F171B1B6B2A}" type="parTrans" cxnId="{9A829622-C56D-4345-ACB6-59EED06BB5BD}">
      <dgm:prSet/>
      <dgm:spPr/>
      <dgm:t>
        <a:bodyPr/>
        <a:lstStyle/>
        <a:p>
          <a:pPr algn="ctr"/>
          <a:endParaRPr lang="en-US"/>
        </a:p>
      </dgm:t>
    </dgm:pt>
    <dgm:pt modelId="{AD1CA316-082D-4A29-920C-BEACABC2ACA3}" type="sibTrans" cxnId="{9A829622-C56D-4345-ACB6-59EED06BB5BD}">
      <dgm:prSet/>
      <dgm:spPr/>
      <dgm:t>
        <a:bodyPr/>
        <a:lstStyle/>
        <a:p>
          <a:pPr algn="ctr"/>
          <a:endParaRPr lang="en-US"/>
        </a:p>
      </dgm:t>
    </dgm:pt>
    <dgm:pt modelId="{C5264816-C161-47BE-A17E-81FDDEAF37C2}">
      <dgm:prSet/>
      <dgm:spPr/>
      <dgm:t>
        <a:bodyPr/>
        <a:lstStyle/>
        <a:p>
          <a:pPr algn="ctr"/>
          <a:r>
            <a:rPr lang="en-US"/>
            <a:t>PREVIOUS APPOINTMENT </a:t>
          </a:r>
        </a:p>
      </dgm:t>
    </dgm:pt>
    <dgm:pt modelId="{2EBDBDA4-3AF5-41C7-810F-825ED98FFB90}" type="parTrans" cxnId="{8A3F25B3-63B4-4434-BE12-BD0EE1571755}">
      <dgm:prSet/>
      <dgm:spPr/>
      <dgm:t>
        <a:bodyPr/>
        <a:lstStyle/>
        <a:p>
          <a:pPr algn="ctr"/>
          <a:endParaRPr lang="en-US"/>
        </a:p>
      </dgm:t>
    </dgm:pt>
    <dgm:pt modelId="{4E5F1852-0941-4ACC-AE34-4D03A2A9C1BE}" type="sibTrans" cxnId="{8A3F25B3-63B4-4434-BE12-BD0EE1571755}">
      <dgm:prSet/>
      <dgm:spPr/>
      <dgm:t>
        <a:bodyPr/>
        <a:lstStyle/>
        <a:p>
          <a:pPr algn="ctr"/>
          <a:endParaRPr lang="en-US"/>
        </a:p>
      </dgm:t>
    </dgm:pt>
    <dgm:pt modelId="{DA1633C5-36EA-482D-AF75-524D77BF9CDD}">
      <dgm:prSet/>
      <dgm:spPr/>
      <dgm:t>
        <a:bodyPr/>
        <a:lstStyle/>
        <a:p>
          <a:pPr algn="ctr"/>
          <a:r>
            <a:rPr lang="en-US"/>
            <a:t>CURRENT APPOINTMENT</a:t>
          </a:r>
        </a:p>
      </dgm:t>
    </dgm:pt>
    <dgm:pt modelId="{2FDD6595-C293-4241-97E0-0FFE7B8F933A}" type="parTrans" cxnId="{5E707F13-D37C-4A4D-8FB1-25DF6033D1B5}">
      <dgm:prSet/>
      <dgm:spPr/>
      <dgm:t>
        <a:bodyPr/>
        <a:lstStyle/>
        <a:p>
          <a:pPr algn="ctr"/>
          <a:endParaRPr lang="en-US"/>
        </a:p>
      </dgm:t>
    </dgm:pt>
    <dgm:pt modelId="{C4E7F849-8944-4F76-B34D-D0E45719C1ED}" type="sibTrans" cxnId="{5E707F13-D37C-4A4D-8FB1-25DF6033D1B5}">
      <dgm:prSet/>
      <dgm:spPr/>
      <dgm:t>
        <a:bodyPr/>
        <a:lstStyle/>
        <a:p>
          <a:pPr algn="ctr"/>
          <a:endParaRPr lang="en-US"/>
        </a:p>
      </dgm:t>
    </dgm:pt>
    <dgm:pt modelId="{81F97A2F-333A-4461-8242-66109EDEECAE}">
      <dgm:prSet/>
      <dgm:spPr>
        <a:solidFill>
          <a:srgbClr val="00B050"/>
        </a:solidFill>
      </dgm:spPr>
      <dgm:t>
        <a:bodyPr/>
        <a:lstStyle/>
        <a:p>
          <a:pPr algn="ctr"/>
          <a:r>
            <a:rPr lang="en-US" dirty="0"/>
            <a:t>BOOK MY APPOINTMENT</a:t>
          </a:r>
        </a:p>
      </dgm:t>
    </dgm:pt>
    <dgm:pt modelId="{A4A22BEA-57EA-4D35-BDD0-29848DB1AE59}" type="sibTrans" cxnId="{50E9D3EB-08D5-4285-91FC-111E0D4975BB}">
      <dgm:prSet/>
      <dgm:spPr/>
      <dgm:t>
        <a:bodyPr/>
        <a:lstStyle/>
        <a:p>
          <a:pPr algn="ctr"/>
          <a:endParaRPr lang="en-US"/>
        </a:p>
      </dgm:t>
    </dgm:pt>
    <dgm:pt modelId="{529BBC60-B5E9-490A-A642-D18E3E565941}" type="parTrans" cxnId="{50E9D3EB-08D5-4285-91FC-111E0D4975BB}">
      <dgm:prSet/>
      <dgm:spPr/>
      <dgm:t>
        <a:bodyPr/>
        <a:lstStyle/>
        <a:p>
          <a:pPr algn="ctr"/>
          <a:endParaRPr lang="en-US"/>
        </a:p>
      </dgm:t>
    </dgm:pt>
    <dgm:pt modelId="{C2A4E734-7FA0-4489-AE1C-1C48D4F5B8C4}" type="pres">
      <dgm:prSet presAssocID="{915A5CC7-D8E7-450E-A8F8-9A1D303F8E67}" presName="mainComposite" presStyleCnt="0">
        <dgm:presLayoutVars>
          <dgm:chPref val="1"/>
          <dgm:dir/>
          <dgm:animOne val="branch"/>
          <dgm:animLvl val="lvl"/>
          <dgm:resizeHandles val="exact"/>
        </dgm:presLayoutVars>
      </dgm:prSet>
      <dgm:spPr/>
    </dgm:pt>
    <dgm:pt modelId="{99C1E571-F302-4218-AE4A-FB22D637C61E}" type="pres">
      <dgm:prSet presAssocID="{915A5CC7-D8E7-450E-A8F8-9A1D303F8E67}" presName="hierFlow" presStyleCnt="0"/>
      <dgm:spPr/>
    </dgm:pt>
    <dgm:pt modelId="{76E4AF83-88F9-4369-BE14-AF6D1A054A39}" type="pres">
      <dgm:prSet presAssocID="{915A5CC7-D8E7-450E-A8F8-9A1D303F8E67}" presName="hierChild1" presStyleCnt="0">
        <dgm:presLayoutVars>
          <dgm:chPref val="1"/>
          <dgm:animOne val="branch"/>
          <dgm:animLvl val="lvl"/>
        </dgm:presLayoutVars>
      </dgm:prSet>
      <dgm:spPr/>
    </dgm:pt>
    <dgm:pt modelId="{DC17181F-43E9-435C-86CA-91126DD8A138}" type="pres">
      <dgm:prSet presAssocID="{CC4E6FFE-540D-4C86-9E66-C9CF969AC56A}" presName="Name14" presStyleCnt="0"/>
      <dgm:spPr/>
    </dgm:pt>
    <dgm:pt modelId="{85377A0D-F432-4744-900C-A5F26F1C63B3}" type="pres">
      <dgm:prSet presAssocID="{CC4E6FFE-540D-4C86-9E66-C9CF969AC56A}" presName="level1Shape" presStyleLbl="node0" presStyleIdx="0" presStyleCnt="1" custScaleX="448828">
        <dgm:presLayoutVars>
          <dgm:chPref val="3"/>
        </dgm:presLayoutVars>
      </dgm:prSet>
      <dgm:spPr/>
    </dgm:pt>
    <dgm:pt modelId="{9B124EC8-FC79-433E-9220-6E6640322BF2}" type="pres">
      <dgm:prSet presAssocID="{CC4E6FFE-540D-4C86-9E66-C9CF969AC56A}" presName="hierChild2" presStyleCnt="0"/>
      <dgm:spPr/>
    </dgm:pt>
    <dgm:pt modelId="{0C6097D1-7646-4A53-8279-98FD929287B5}" type="pres">
      <dgm:prSet presAssocID="{B15ECB9C-F47E-4C83-811A-A48B2E2219E0}" presName="Name19" presStyleLbl="parChTrans1D2" presStyleIdx="0" presStyleCnt="3"/>
      <dgm:spPr/>
    </dgm:pt>
    <dgm:pt modelId="{E025F522-12B7-4E12-B4B1-D1A6549B2A68}" type="pres">
      <dgm:prSet presAssocID="{2A574025-9016-4558-BFE1-FA583533DA55}" presName="Name21" presStyleCnt="0"/>
      <dgm:spPr/>
    </dgm:pt>
    <dgm:pt modelId="{C28AF56D-9EE4-49F6-B4CE-1C2A8860210F}" type="pres">
      <dgm:prSet presAssocID="{2A574025-9016-4558-BFE1-FA583533DA55}" presName="level2Shape" presStyleLbl="node2" presStyleIdx="0" presStyleCnt="3" custScaleX="122356"/>
      <dgm:spPr/>
    </dgm:pt>
    <dgm:pt modelId="{D99BE539-06E1-4380-9CA4-9CCBF7DB2F5E}" type="pres">
      <dgm:prSet presAssocID="{2A574025-9016-4558-BFE1-FA583533DA55}" presName="hierChild3" presStyleCnt="0"/>
      <dgm:spPr/>
    </dgm:pt>
    <dgm:pt modelId="{19566451-B2C1-4AFA-8AE5-6C164213051B}" type="pres">
      <dgm:prSet presAssocID="{6F68D5D2-A166-4F94-B494-8023FC4D355A}" presName="Name19" presStyleLbl="parChTrans1D3" presStyleIdx="0" presStyleCnt="2"/>
      <dgm:spPr/>
    </dgm:pt>
    <dgm:pt modelId="{ED6ACB14-3D38-4FEA-AC35-382957C876F4}" type="pres">
      <dgm:prSet presAssocID="{020ECEAE-7E65-48EE-A3E3-004515DFC363}" presName="Name21" presStyleCnt="0"/>
      <dgm:spPr/>
    </dgm:pt>
    <dgm:pt modelId="{A93CAC00-6553-44B6-959B-5E0A810B3EF2}" type="pres">
      <dgm:prSet presAssocID="{020ECEAE-7E65-48EE-A3E3-004515DFC363}" presName="level2Shape" presStyleLbl="node3" presStyleIdx="0" presStyleCnt="2" custScaleX="118640"/>
      <dgm:spPr/>
    </dgm:pt>
    <dgm:pt modelId="{B1EE29E7-9E76-4C17-A429-E139F6B8033B}" type="pres">
      <dgm:prSet presAssocID="{020ECEAE-7E65-48EE-A3E3-004515DFC363}" presName="hierChild3" presStyleCnt="0"/>
      <dgm:spPr/>
    </dgm:pt>
    <dgm:pt modelId="{5353250F-5696-4266-8DF0-3975E6B0A778}" type="pres">
      <dgm:prSet presAssocID="{CB48EA5B-B818-4311-B1A2-C658C360FF85}" presName="Name19" presStyleLbl="parChTrans1D4" presStyleIdx="0" presStyleCnt="10"/>
      <dgm:spPr/>
    </dgm:pt>
    <dgm:pt modelId="{D079481C-FCB8-4E4D-9644-39371C6460BB}" type="pres">
      <dgm:prSet presAssocID="{81751D2D-391F-4F58-AA43-B88F7B49CFC9}" presName="Name21" presStyleCnt="0"/>
      <dgm:spPr/>
    </dgm:pt>
    <dgm:pt modelId="{E32527B3-4B75-4CE5-A1F4-79D50E8EF222}" type="pres">
      <dgm:prSet presAssocID="{81751D2D-391F-4F58-AA43-B88F7B49CFC9}" presName="level2Shape" presStyleLbl="node4" presStyleIdx="0" presStyleCnt="10" custScaleX="132031"/>
      <dgm:spPr/>
    </dgm:pt>
    <dgm:pt modelId="{CF4FB5E2-A1CF-4C8D-A4B3-AA3C3B118A5A}" type="pres">
      <dgm:prSet presAssocID="{81751D2D-391F-4F58-AA43-B88F7B49CFC9}" presName="hierChild3" presStyleCnt="0"/>
      <dgm:spPr/>
    </dgm:pt>
    <dgm:pt modelId="{CAA6C4A5-148C-4382-B6C6-CF1A4E897ACA}" type="pres">
      <dgm:prSet presAssocID="{BC7CD565-571F-4A06-AF40-2B4F392771DF}" presName="Name19" presStyleLbl="parChTrans1D4" presStyleIdx="1" presStyleCnt="10"/>
      <dgm:spPr/>
    </dgm:pt>
    <dgm:pt modelId="{2C3022FC-2F33-4455-B84B-12DBD95066C7}" type="pres">
      <dgm:prSet presAssocID="{792E76F6-304A-41C0-824E-65BEDB26847A}" presName="Name21" presStyleCnt="0"/>
      <dgm:spPr/>
    </dgm:pt>
    <dgm:pt modelId="{722BC489-E155-4CD6-828C-DBBC259246A2}" type="pres">
      <dgm:prSet presAssocID="{792E76F6-304A-41C0-824E-65BEDB26847A}" presName="level2Shape" presStyleLbl="node4" presStyleIdx="1" presStyleCnt="10" custScaleX="109388"/>
      <dgm:spPr/>
    </dgm:pt>
    <dgm:pt modelId="{97B84B63-5BA1-47D7-82DB-0778D6E4331C}" type="pres">
      <dgm:prSet presAssocID="{792E76F6-304A-41C0-824E-65BEDB26847A}" presName="hierChild3" presStyleCnt="0"/>
      <dgm:spPr/>
    </dgm:pt>
    <dgm:pt modelId="{9E0B396E-8AED-4C03-9019-EFEAE0852552}" type="pres">
      <dgm:prSet presAssocID="{3DD80C43-DA57-4260-A104-0F171B1B6B2A}" presName="Name19" presStyleLbl="parChTrans1D4" presStyleIdx="2" presStyleCnt="10"/>
      <dgm:spPr/>
    </dgm:pt>
    <dgm:pt modelId="{DE9FA20E-D802-4980-9BC3-D775F6591F08}" type="pres">
      <dgm:prSet presAssocID="{C038D84C-E3B2-481E-ABE7-19F263F2C37F}" presName="Name21" presStyleCnt="0"/>
      <dgm:spPr/>
    </dgm:pt>
    <dgm:pt modelId="{62D196A0-5264-4997-92FD-338D84CABF76}" type="pres">
      <dgm:prSet presAssocID="{C038D84C-E3B2-481E-ABE7-19F263F2C37F}" presName="level2Shape" presStyleLbl="node4" presStyleIdx="2" presStyleCnt="10" custScaleX="107712"/>
      <dgm:spPr/>
    </dgm:pt>
    <dgm:pt modelId="{25E57435-756B-41C1-90F9-5F2F328E5CFA}" type="pres">
      <dgm:prSet presAssocID="{C038D84C-E3B2-481E-ABE7-19F263F2C37F}" presName="hierChild3" presStyleCnt="0"/>
      <dgm:spPr/>
    </dgm:pt>
    <dgm:pt modelId="{FEA8DFC1-AC80-4C35-BEE7-8DC8B45F57EF}" type="pres">
      <dgm:prSet presAssocID="{8211A796-9DB3-4997-94F0-2581D7B7EAD5}" presName="Name19" presStyleLbl="parChTrans1D3" presStyleIdx="1" presStyleCnt="2"/>
      <dgm:spPr/>
    </dgm:pt>
    <dgm:pt modelId="{9EF0AC73-973B-4FB5-8ADA-CF3694A9364C}" type="pres">
      <dgm:prSet presAssocID="{AF6B72B2-71A7-4012-9CF3-EB5A3ECCA243}" presName="Name21" presStyleCnt="0"/>
      <dgm:spPr/>
    </dgm:pt>
    <dgm:pt modelId="{642AC56C-A889-4AA9-A5CC-42693B9DC8AD}" type="pres">
      <dgm:prSet presAssocID="{AF6B72B2-71A7-4012-9CF3-EB5A3ECCA243}" presName="level2Shape" presStyleLbl="node3" presStyleIdx="1" presStyleCnt="2" custScaleX="128462"/>
      <dgm:spPr/>
    </dgm:pt>
    <dgm:pt modelId="{12D6C4F9-F8C7-43BC-B5A2-D3BA63D3B197}" type="pres">
      <dgm:prSet presAssocID="{AF6B72B2-71A7-4012-9CF3-EB5A3ECCA243}" presName="hierChild3" presStyleCnt="0"/>
      <dgm:spPr/>
    </dgm:pt>
    <dgm:pt modelId="{B0D0542F-654A-475C-A19F-0525761FC607}" type="pres">
      <dgm:prSet presAssocID="{4865145B-A5A4-4D8F-B42B-00E1D9DC22F2}" presName="Name19" presStyleLbl="parChTrans1D4" presStyleIdx="3" presStyleCnt="10"/>
      <dgm:spPr/>
    </dgm:pt>
    <dgm:pt modelId="{B4B6C22A-871F-4BAF-A5F8-394D8DBEF9C2}" type="pres">
      <dgm:prSet presAssocID="{76BDCF70-E550-4447-8754-47161C058EC8}" presName="Name21" presStyleCnt="0"/>
      <dgm:spPr/>
    </dgm:pt>
    <dgm:pt modelId="{339DCE61-B29B-420E-9439-A5A4E7D84441}" type="pres">
      <dgm:prSet presAssocID="{76BDCF70-E550-4447-8754-47161C058EC8}" presName="level2Shape" presStyleLbl="node4" presStyleIdx="3" presStyleCnt="10" custScaleX="124895"/>
      <dgm:spPr/>
    </dgm:pt>
    <dgm:pt modelId="{31F43F04-8082-4D34-957F-4DE3EEFBE1FA}" type="pres">
      <dgm:prSet presAssocID="{76BDCF70-E550-4447-8754-47161C058EC8}" presName="hierChild3" presStyleCnt="0"/>
      <dgm:spPr/>
    </dgm:pt>
    <dgm:pt modelId="{72EFE86C-DD4F-418C-B4E1-13D6B12A8F22}" type="pres">
      <dgm:prSet presAssocID="{2EBDBDA4-3AF5-41C7-810F-825ED98FFB90}" presName="Name19" presStyleLbl="parChTrans1D4" presStyleIdx="4" presStyleCnt="10"/>
      <dgm:spPr/>
    </dgm:pt>
    <dgm:pt modelId="{7335B1F2-3168-401A-8610-F1B963365C8A}" type="pres">
      <dgm:prSet presAssocID="{C5264816-C161-47BE-A17E-81FDDEAF37C2}" presName="Name21" presStyleCnt="0"/>
      <dgm:spPr/>
    </dgm:pt>
    <dgm:pt modelId="{2C747894-5613-4092-8FA9-6A93C31CE8D6}" type="pres">
      <dgm:prSet presAssocID="{C5264816-C161-47BE-A17E-81FDDEAF37C2}" presName="level2Shape" presStyleLbl="node4" presStyleIdx="4" presStyleCnt="10" custScaleX="105653"/>
      <dgm:spPr/>
    </dgm:pt>
    <dgm:pt modelId="{653CC620-43CA-4B5F-9898-53B95D973B7B}" type="pres">
      <dgm:prSet presAssocID="{C5264816-C161-47BE-A17E-81FDDEAF37C2}" presName="hierChild3" presStyleCnt="0"/>
      <dgm:spPr/>
    </dgm:pt>
    <dgm:pt modelId="{A679EA32-AF51-4236-A695-FC092427398C}" type="pres">
      <dgm:prSet presAssocID="{2FDD6595-C293-4241-97E0-0FFE7B8F933A}" presName="Name19" presStyleLbl="parChTrans1D4" presStyleIdx="5" presStyleCnt="10"/>
      <dgm:spPr/>
    </dgm:pt>
    <dgm:pt modelId="{64957B4E-646E-4360-BA85-78D40D4E665F}" type="pres">
      <dgm:prSet presAssocID="{DA1633C5-36EA-482D-AF75-524D77BF9CDD}" presName="Name21" presStyleCnt="0"/>
      <dgm:spPr/>
    </dgm:pt>
    <dgm:pt modelId="{5A82D5BE-A60A-4306-AFB8-07F50119EE40}" type="pres">
      <dgm:prSet presAssocID="{DA1633C5-36EA-482D-AF75-524D77BF9CDD}" presName="level2Shape" presStyleLbl="node4" presStyleIdx="5" presStyleCnt="10" custScaleX="116436"/>
      <dgm:spPr/>
    </dgm:pt>
    <dgm:pt modelId="{4CCA8127-3B96-4257-87CC-E0CDE94785BF}" type="pres">
      <dgm:prSet presAssocID="{DA1633C5-36EA-482D-AF75-524D77BF9CDD}" presName="hierChild3" presStyleCnt="0"/>
      <dgm:spPr/>
    </dgm:pt>
    <dgm:pt modelId="{60BDBCD1-AF22-4A84-B2F9-B59651650E5E}" type="pres">
      <dgm:prSet presAssocID="{529BBC60-B5E9-490A-A642-D18E3E565941}" presName="Name19" presStyleLbl="parChTrans1D4" presStyleIdx="6" presStyleCnt="10"/>
      <dgm:spPr/>
    </dgm:pt>
    <dgm:pt modelId="{95C869FD-C1C0-46E7-B264-A66927249C8E}" type="pres">
      <dgm:prSet presAssocID="{81F97A2F-333A-4461-8242-66109EDEECAE}" presName="Name21" presStyleCnt="0"/>
      <dgm:spPr/>
    </dgm:pt>
    <dgm:pt modelId="{B678A8AD-03E8-4E29-BF55-3771F74F004D}" type="pres">
      <dgm:prSet presAssocID="{81F97A2F-333A-4461-8242-66109EDEECAE}" presName="level2Shape" presStyleLbl="node4" presStyleIdx="6" presStyleCnt="10" custScaleX="146949"/>
      <dgm:spPr/>
    </dgm:pt>
    <dgm:pt modelId="{6720E51B-1CD1-4DF1-B7CF-74884E89C551}" type="pres">
      <dgm:prSet presAssocID="{81F97A2F-333A-4461-8242-66109EDEECAE}" presName="hierChild3" presStyleCnt="0"/>
      <dgm:spPr/>
    </dgm:pt>
    <dgm:pt modelId="{D37AF156-65FF-45C3-B2A1-92AA17BC1974}" type="pres">
      <dgm:prSet presAssocID="{70B28A0F-32A3-46A3-89CA-F7D14AE7E479}" presName="Name19" presStyleLbl="parChTrans1D4" presStyleIdx="7" presStyleCnt="10"/>
      <dgm:spPr/>
    </dgm:pt>
    <dgm:pt modelId="{94B282DD-7181-412C-8A23-EF7CEB339889}" type="pres">
      <dgm:prSet presAssocID="{72DF136F-8376-496F-8A71-AF9BEAD6A0BD}" presName="Name21" presStyleCnt="0"/>
      <dgm:spPr/>
    </dgm:pt>
    <dgm:pt modelId="{00D3AA8D-D26A-4A56-BAF6-FA0A873096DF}" type="pres">
      <dgm:prSet presAssocID="{72DF136F-8376-496F-8A71-AF9BEAD6A0BD}" presName="level2Shape" presStyleLbl="node4" presStyleIdx="7" presStyleCnt="10" custScaleX="117130"/>
      <dgm:spPr/>
    </dgm:pt>
    <dgm:pt modelId="{FBA8FF33-51A9-4B7D-8992-61C13071262B}" type="pres">
      <dgm:prSet presAssocID="{72DF136F-8376-496F-8A71-AF9BEAD6A0BD}" presName="hierChild3" presStyleCnt="0"/>
      <dgm:spPr/>
    </dgm:pt>
    <dgm:pt modelId="{7150A47D-C619-4BDD-A9E1-2CC659854BFC}" type="pres">
      <dgm:prSet presAssocID="{6223A481-5131-4DA2-A43B-3E78B87F46DF}" presName="Name19" presStyleLbl="parChTrans1D4" presStyleIdx="8" presStyleCnt="10"/>
      <dgm:spPr/>
    </dgm:pt>
    <dgm:pt modelId="{65CC860E-FE92-40D8-90C5-DC7616A7D7B1}" type="pres">
      <dgm:prSet presAssocID="{D100E9CC-5CAA-48BE-9A49-AEBCF5BFDB63}" presName="Name21" presStyleCnt="0"/>
      <dgm:spPr/>
    </dgm:pt>
    <dgm:pt modelId="{3632C597-2541-419A-BDB2-DDDE4181A574}" type="pres">
      <dgm:prSet presAssocID="{D100E9CC-5CAA-48BE-9A49-AEBCF5BFDB63}" presName="level2Shape" presStyleLbl="node4" presStyleIdx="8" presStyleCnt="10" custScaleX="114289"/>
      <dgm:spPr/>
    </dgm:pt>
    <dgm:pt modelId="{022B5F8E-B1CE-41FA-8946-765F6B1E7192}" type="pres">
      <dgm:prSet presAssocID="{D100E9CC-5CAA-48BE-9A49-AEBCF5BFDB63}" presName="hierChild3" presStyleCnt="0"/>
      <dgm:spPr/>
    </dgm:pt>
    <dgm:pt modelId="{8E4366A4-6A3D-4B82-B6D4-4C082E1E3543}" type="pres">
      <dgm:prSet presAssocID="{C38182EB-CC64-4C0C-8DB2-146C82590463}" presName="Name19" presStyleLbl="parChTrans1D4" presStyleIdx="9" presStyleCnt="10"/>
      <dgm:spPr/>
    </dgm:pt>
    <dgm:pt modelId="{B868BEC4-039A-4296-82DF-4924881D75EE}" type="pres">
      <dgm:prSet presAssocID="{0091D80E-80AF-4B6C-9DF5-BFA73C31DDE1}" presName="Name21" presStyleCnt="0"/>
      <dgm:spPr/>
    </dgm:pt>
    <dgm:pt modelId="{E901A08E-093E-4310-924F-879591F3C842}" type="pres">
      <dgm:prSet presAssocID="{0091D80E-80AF-4B6C-9DF5-BFA73C31DDE1}" presName="level2Shape" presStyleLbl="node4" presStyleIdx="9" presStyleCnt="10" custScaleX="120070"/>
      <dgm:spPr/>
    </dgm:pt>
    <dgm:pt modelId="{F6547E96-0942-4FA0-8CD4-3C43A9E36286}" type="pres">
      <dgm:prSet presAssocID="{0091D80E-80AF-4B6C-9DF5-BFA73C31DDE1}" presName="hierChild3" presStyleCnt="0"/>
      <dgm:spPr/>
    </dgm:pt>
    <dgm:pt modelId="{0269845E-A880-46ED-9AE4-BD2DDA3A8279}" type="pres">
      <dgm:prSet presAssocID="{DF740D16-7A20-4157-8240-9EA0C6F5124A}" presName="Name19" presStyleLbl="parChTrans1D2" presStyleIdx="1" presStyleCnt="3"/>
      <dgm:spPr/>
    </dgm:pt>
    <dgm:pt modelId="{E85A902E-11E2-4EA1-B637-1452A73D045E}" type="pres">
      <dgm:prSet presAssocID="{1C02E571-16D5-4359-B044-7D07DEFF33EC}" presName="Name21" presStyleCnt="0"/>
      <dgm:spPr/>
    </dgm:pt>
    <dgm:pt modelId="{552C13DD-EB61-4E95-ABB0-52591678876B}" type="pres">
      <dgm:prSet presAssocID="{1C02E571-16D5-4359-B044-7D07DEFF33EC}" presName="level2Shape" presStyleLbl="node2" presStyleIdx="1" presStyleCnt="3" custScaleX="110059"/>
      <dgm:spPr/>
    </dgm:pt>
    <dgm:pt modelId="{61CD1DD7-15D1-4742-AF51-1B47A0654D3F}" type="pres">
      <dgm:prSet presAssocID="{1C02E571-16D5-4359-B044-7D07DEFF33EC}" presName="hierChild3" presStyleCnt="0"/>
      <dgm:spPr/>
    </dgm:pt>
    <dgm:pt modelId="{BFC52344-7794-4BC1-9BF6-8382D5076075}" type="pres">
      <dgm:prSet presAssocID="{BDB4F0FA-1C18-4D91-9F19-90B6678BDB5E}" presName="Name19" presStyleLbl="parChTrans1D2" presStyleIdx="2" presStyleCnt="3"/>
      <dgm:spPr/>
    </dgm:pt>
    <dgm:pt modelId="{89F24034-B969-4B06-A627-2744847BF0DC}" type="pres">
      <dgm:prSet presAssocID="{958F36C6-81BC-4A79-9322-F6219F662D08}" presName="Name21" presStyleCnt="0"/>
      <dgm:spPr/>
    </dgm:pt>
    <dgm:pt modelId="{2D311390-3024-4B47-92D1-789919E4B607}" type="pres">
      <dgm:prSet presAssocID="{958F36C6-81BC-4A79-9322-F6219F662D08}" presName="level2Shape" presStyleLbl="node2" presStyleIdx="2" presStyleCnt="3" custScaleX="118677"/>
      <dgm:spPr/>
    </dgm:pt>
    <dgm:pt modelId="{FF8E59A2-D81F-4E46-88C9-206EEE7B647C}" type="pres">
      <dgm:prSet presAssocID="{958F36C6-81BC-4A79-9322-F6219F662D08}" presName="hierChild3" presStyleCnt="0"/>
      <dgm:spPr/>
    </dgm:pt>
    <dgm:pt modelId="{EA63658F-56CD-4732-B41A-C4CB90968BAB}" type="pres">
      <dgm:prSet presAssocID="{915A5CC7-D8E7-450E-A8F8-9A1D303F8E67}" presName="bgShapesFlow" presStyleCnt="0"/>
      <dgm:spPr/>
    </dgm:pt>
  </dgm:ptLst>
  <dgm:cxnLst>
    <dgm:cxn modelId="{FCB79E0F-DCDF-4F20-9F2F-A7E419E2E0A6}" type="presOf" srcId="{C038D84C-E3B2-481E-ABE7-19F263F2C37F}" destId="{62D196A0-5264-4997-92FD-338D84CABF76}" srcOrd="0" destOrd="0" presId="urn:microsoft.com/office/officeart/2005/8/layout/hierarchy6"/>
    <dgm:cxn modelId="{4E537B11-4184-4E5F-B6E1-B460F24F6CE2}" type="presOf" srcId="{1C02E571-16D5-4359-B044-7D07DEFF33EC}" destId="{552C13DD-EB61-4E95-ABB0-52591678876B}" srcOrd="0" destOrd="0" presId="urn:microsoft.com/office/officeart/2005/8/layout/hierarchy6"/>
    <dgm:cxn modelId="{5E707F13-D37C-4A4D-8FB1-25DF6033D1B5}" srcId="{76BDCF70-E550-4447-8754-47161C058EC8}" destId="{DA1633C5-36EA-482D-AF75-524D77BF9CDD}" srcOrd="1" destOrd="0" parTransId="{2FDD6595-C293-4241-97E0-0FFE7B8F933A}" sibTransId="{C4E7F849-8944-4F76-B34D-D0E45719C1ED}"/>
    <dgm:cxn modelId="{9A829622-C56D-4345-ACB6-59EED06BB5BD}" srcId="{81751D2D-391F-4F58-AA43-B88F7B49CFC9}" destId="{C038D84C-E3B2-481E-ABE7-19F263F2C37F}" srcOrd="1" destOrd="0" parTransId="{3DD80C43-DA57-4260-A104-0F171B1B6B2A}" sibTransId="{AD1CA316-082D-4A29-920C-BEACABC2ACA3}"/>
    <dgm:cxn modelId="{57EB5B24-9E61-41F8-A367-839AD7E66070}" type="presOf" srcId="{D100E9CC-5CAA-48BE-9A49-AEBCF5BFDB63}" destId="{3632C597-2541-419A-BDB2-DDDE4181A574}" srcOrd="0" destOrd="0" presId="urn:microsoft.com/office/officeart/2005/8/layout/hierarchy6"/>
    <dgm:cxn modelId="{571D0625-49FE-4B12-896D-0BAAE36EBD91}" type="presOf" srcId="{2EBDBDA4-3AF5-41C7-810F-825ED98FFB90}" destId="{72EFE86C-DD4F-418C-B4E1-13D6B12A8F22}" srcOrd="0" destOrd="0" presId="urn:microsoft.com/office/officeart/2005/8/layout/hierarchy6"/>
    <dgm:cxn modelId="{FA4EEF26-717B-4F3D-BBA7-2FDA399CADB2}" srcId="{CC4E6FFE-540D-4C86-9E66-C9CF969AC56A}" destId="{2A574025-9016-4558-BFE1-FA583533DA55}" srcOrd="0" destOrd="0" parTransId="{B15ECB9C-F47E-4C83-811A-A48B2E2219E0}" sibTransId="{6EFC9CDC-7257-4F32-8E48-33F88B09470C}"/>
    <dgm:cxn modelId="{4F527829-BE85-45FF-8326-8BE89F3CBED4}" srcId="{2A574025-9016-4558-BFE1-FA583533DA55}" destId="{020ECEAE-7E65-48EE-A3E3-004515DFC363}" srcOrd="0" destOrd="0" parTransId="{6F68D5D2-A166-4F94-B494-8023FC4D355A}" sibTransId="{29DD7B4F-9D56-4CB2-8FEE-A54725D6778D}"/>
    <dgm:cxn modelId="{4373282B-F53D-4F04-A9AB-45899AD0E989}" type="presOf" srcId="{958F36C6-81BC-4A79-9322-F6219F662D08}" destId="{2D311390-3024-4B47-92D1-789919E4B607}" srcOrd="0" destOrd="0" presId="urn:microsoft.com/office/officeart/2005/8/layout/hierarchy6"/>
    <dgm:cxn modelId="{5B9BA636-0D06-4313-9955-6669E6D60EB7}" srcId="{D100E9CC-5CAA-48BE-9A49-AEBCF5BFDB63}" destId="{0091D80E-80AF-4B6C-9DF5-BFA73C31DDE1}" srcOrd="0" destOrd="0" parTransId="{C38182EB-CC64-4C0C-8DB2-146C82590463}" sibTransId="{E7D56150-6563-466F-8E67-DCB6FD317189}"/>
    <dgm:cxn modelId="{B5457F38-ED2A-4592-A2E5-B3FAC60B882D}" type="presOf" srcId="{DA1633C5-36EA-482D-AF75-524D77BF9CDD}" destId="{5A82D5BE-A60A-4306-AFB8-07F50119EE40}" srcOrd="0" destOrd="0" presId="urn:microsoft.com/office/officeart/2005/8/layout/hierarchy6"/>
    <dgm:cxn modelId="{0B506B61-538A-487F-A9FD-99AB7F5AD229}" srcId="{CC4E6FFE-540D-4C86-9E66-C9CF969AC56A}" destId="{958F36C6-81BC-4A79-9322-F6219F662D08}" srcOrd="2" destOrd="0" parTransId="{BDB4F0FA-1C18-4D91-9F19-90B6678BDB5E}" sibTransId="{178E6881-8D09-43E0-BCDA-4480F26DB821}"/>
    <dgm:cxn modelId="{B67FE043-0E6F-4287-81D7-CAEAD56CDAB5}" type="presOf" srcId="{6223A481-5131-4DA2-A43B-3E78B87F46DF}" destId="{7150A47D-C619-4BDD-A9E1-2CC659854BFC}" srcOrd="0" destOrd="0" presId="urn:microsoft.com/office/officeart/2005/8/layout/hierarchy6"/>
    <dgm:cxn modelId="{F990E546-7764-4CBD-B95C-33D5B27B88C8}" type="presOf" srcId="{529BBC60-B5E9-490A-A642-D18E3E565941}" destId="{60BDBCD1-AF22-4A84-B2F9-B59651650E5E}" srcOrd="0" destOrd="0" presId="urn:microsoft.com/office/officeart/2005/8/layout/hierarchy6"/>
    <dgm:cxn modelId="{ADEF5D67-9DFE-4FC6-A9BA-6F4AB8CE5BAD}" type="presOf" srcId="{CB48EA5B-B818-4311-B1A2-C658C360FF85}" destId="{5353250F-5696-4266-8DF0-3975E6B0A778}" srcOrd="0" destOrd="0" presId="urn:microsoft.com/office/officeart/2005/8/layout/hierarchy6"/>
    <dgm:cxn modelId="{3D3A5E68-9A3F-4942-9F30-A865533E8907}" type="presOf" srcId="{81F97A2F-333A-4461-8242-66109EDEECAE}" destId="{B678A8AD-03E8-4E29-BF55-3771F74F004D}" srcOrd="0" destOrd="0" presId="urn:microsoft.com/office/officeart/2005/8/layout/hierarchy6"/>
    <dgm:cxn modelId="{38B79368-6943-4B8B-B44A-D77590142160}" srcId="{81751D2D-391F-4F58-AA43-B88F7B49CFC9}" destId="{792E76F6-304A-41C0-824E-65BEDB26847A}" srcOrd="0" destOrd="0" parTransId="{BC7CD565-571F-4A06-AF40-2B4F392771DF}" sibTransId="{9BDEA1BB-24C1-48CB-B5C1-84EA2998A844}"/>
    <dgm:cxn modelId="{B311636B-5E84-4FC9-8682-481A0762B32B}" type="presOf" srcId="{B15ECB9C-F47E-4C83-811A-A48B2E2219E0}" destId="{0C6097D1-7646-4A53-8279-98FD929287B5}" srcOrd="0" destOrd="0" presId="urn:microsoft.com/office/officeart/2005/8/layout/hierarchy6"/>
    <dgm:cxn modelId="{4C4DC66C-820D-439C-803D-C4791E8253B2}" srcId="{2A574025-9016-4558-BFE1-FA583533DA55}" destId="{AF6B72B2-71A7-4012-9CF3-EB5A3ECCA243}" srcOrd="1" destOrd="0" parTransId="{8211A796-9DB3-4997-94F0-2581D7B7EAD5}" sibTransId="{7CDEA10E-BACB-4DE5-BA5D-E8E4277BA4A2}"/>
    <dgm:cxn modelId="{7E3AC76C-411D-412D-A1C0-677D7DB3FAAD}" type="presOf" srcId="{81751D2D-391F-4F58-AA43-B88F7B49CFC9}" destId="{E32527B3-4B75-4CE5-A1F4-79D50E8EF222}" srcOrd="0" destOrd="0" presId="urn:microsoft.com/office/officeart/2005/8/layout/hierarchy6"/>
    <dgm:cxn modelId="{2E3C0A4D-EAFA-4B73-AA0D-3FD98B7FDF2F}" type="presOf" srcId="{2FDD6595-C293-4241-97E0-0FFE7B8F933A}" destId="{A679EA32-AF51-4236-A695-FC092427398C}" srcOrd="0" destOrd="0" presId="urn:microsoft.com/office/officeart/2005/8/layout/hierarchy6"/>
    <dgm:cxn modelId="{9A4AF86E-6C23-4DE9-9CC3-0EF7E7004F17}" type="presOf" srcId="{0091D80E-80AF-4B6C-9DF5-BFA73C31DDE1}" destId="{E901A08E-093E-4310-924F-879591F3C842}" srcOrd="0" destOrd="0" presId="urn:microsoft.com/office/officeart/2005/8/layout/hierarchy6"/>
    <dgm:cxn modelId="{9DDBB551-A5DB-4D4E-A6FC-9DBD76C66438}" type="presOf" srcId="{BC7CD565-571F-4A06-AF40-2B4F392771DF}" destId="{CAA6C4A5-148C-4382-B6C6-CF1A4E897ACA}" srcOrd="0" destOrd="0" presId="urn:microsoft.com/office/officeart/2005/8/layout/hierarchy6"/>
    <dgm:cxn modelId="{62911176-FB3D-46D3-8575-5AEB5DE8DDC0}" type="presOf" srcId="{DF740D16-7A20-4157-8240-9EA0C6F5124A}" destId="{0269845E-A880-46ED-9AE4-BD2DDA3A8279}" srcOrd="0" destOrd="0" presId="urn:microsoft.com/office/officeart/2005/8/layout/hierarchy6"/>
    <dgm:cxn modelId="{B7945377-786C-4512-ADC1-DA8E11074BFB}" type="presOf" srcId="{C5264816-C161-47BE-A17E-81FDDEAF37C2}" destId="{2C747894-5613-4092-8FA9-6A93C31CE8D6}" srcOrd="0" destOrd="0" presId="urn:microsoft.com/office/officeart/2005/8/layout/hierarchy6"/>
    <dgm:cxn modelId="{31A1CD7C-A1F3-468A-B7DE-FAAFC968DE26}" type="presOf" srcId="{915A5CC7-D8E7-450E-A8F8-9A1D303F8E67}" destId="{C2A4E734-7FA0-4489-AE1C-1C48D4F5B8C4}" srcOrd="0" destOrd="0" presId="urn:microsoft.com/office/officeart/2005/8/layout/hierarchy6"/>
    <dgm:cxn modelId="{2B2CCF9A-6A28-4081-81A3-8DA9D8480B78}" srcId="{72DF136F-8376-496F-8A71-AF9BEAD6A0BD}" destId="{D100E9CC-5CAA-48BE-9A49-AEBCF5BFDB63}" srcOrd="0" destOrd="0" parTransId="{6223A481-5131-4DA2-A43B-3E78B87F46DF}" sibTransId="{DF44F153-71C5-4660-802C-77C3B6221F45}"/>
    <dgm:cxn modelId="{89459F9C-8D32-4725-B08D-6068E4011F7A}" type="presOf" srcId="{CC4E6FFE-540D-4C86-9E66-C9CF969AC56A}" destId="{85377A0D-F432-4744-900C-A5F26F1C63B3}" srcOrd="0" destOrd="0" presId="urn:microsoft.com/office/officeart/2005/8/layout/hierarchy6"/>
    <dgm:cxn modelId="{243181A1-368A-4A98-AD1B-302D761061BF}" type="presOf" srcId="{70B28A0F-32A3-46A3-89CA-F7D14AE7E479}" destId="{D37AF156-65FF-45C3-B2A1-92AA17BC1974}" srcOrd="0" destOrd="0" presId="urn:microsoft.com/office/officeart/2005/8/layout/hierarchy6"/>
    <dgm:cxn modelId="{13F617A3-E423-4F2B-98B9-2971A4BBDAF3}" type="presOf" srcId="{AF6B72B2-71A7-4012-9CF3-EB5A3ECCA243}" destId="{642AC56C-A889-4AA9-A5CC-42693B9DC8AD}" srcOrd="0" destOrd="0" presId="urn:microsoft.com/office/officeart/2005/8/layout/hierarchy6"/>
    <dgm:cxn modelId="{12D12EA9-D646-46F1-A66F-A77A865FA986}" type="presOf" srcId="{020ECEAE-7E65-48EE-A3E3-004515DFC363}" destId="{A93CAC00-6553-44B6-959B-5E0A810B3EF2}" srcOrd="0" destOrd="0" presId="urn:microsoft.com/office/officeart/2005/8/layout/hierarchy6"/>
    <dgm:cxn modelId="{8A3F25B3-63B4-4434-BE12-BD0EE1571755}" srcId="{76BDCF70-E550-4447-8754-47161C058EC8}" destId="{C5264816-C161-47BE-A17E-81FDDEAF37C2}" srcOrd="0" destOrd="0" parTransId="{2EBDBDA4-3AF5-41C7-810F-825ED98FFB90}" sibTransId="{4E5F1852-0941-4ACC-AE34-4D03A2A9C1BE}"/>
    <dgm:cxn modelId="{F4CEA5B3-53D0-4B99-BF76-0AADC780CAB7}" srcId="{81F97A2F-333A-4461-8242-66109EDEECAE}" destId="{72DF136F-8376-496F-8A71-AF9BEAD6A0BD}" srcOrd="0" destOrd="0" parTransId="{70B28A0F-32A3-46A3-89CA-F7D14AE7E479}" sibTransId="{A62FD423-CA3C-4A61-8E61-1C7AE6ECAE75}"/>
    <dgm:cxn modelId="{A0DE05B5-06FA-43B5-8882-0B79E7C67319}" type="presOf" srcId="{76BDCF70-E550-4447-8754-47161C058EC8}" destId="{339DCE61-B29B-420E-9439-A5A4E7D84441}" srcOrd="0" destOrd="0" presId="urn:microsoft.com/office/officeart/2005/8/layout/hierarchy6"/>
    <dgm:cxn modelId="{13D9A6B6-A3FC-4341-8928-8C273CDD2912}" srcId="{AF6B72B2-71A7-4012-9CF3-EB5A3ECCA243}" destId="{76BDCF70-E550-4447-8754-47161C058EC8}" srcOrd="0" destOrd="0" parTransId="{4865145B-A5A4-4D8F-B42B-00E1D9DC22F2}" sibTransId="{88E17C1C-299D-4AD0-95F1-4D3B8B055484}"/>
    <dgm:cxn modelId="{A7A53EB7-65B0-446C-80FA-C45C55CC5F3B}" srcId="{020ECEAE-7E65-48EE-A3E3-004515DFC363}" destId="{81751D2D-391F-4F58-AA43-B88F7B49CFC9}" srcOrd="0" destOrd="0" parTransId="{CB48EA5B-B818-4311-B1A2-C658C360FF85}" sibTransId="{94C4498B-E2F9-4E02-98C5-535100069BE8}"/>
    <dgm:cxn modelId="{1D081BBB-9170-40CC-9211-FCCBCA968EA7}" srcId="{915A5CC7-D8E7-450E-A8F8-9A1D303F8E67}" destId="{CC4E6FFE-540D-4C86-9E66-C9CF969AC56A}" srcOrd="0" destOrd="0" parTransId="{CDEF2AFE-E5B7-4F6C-8A79-53E2D1CF8203}" sibTransId="{E3B63567-DBCE-4309-BD68-01538CAE1C78}"/>
    <dgm:cxn modelId="{8A7C96C3-A555-467C-BBD6-E0DE972B3BE6}" type="presOf" srcId="{8211A796-9DB3-4997-94F0-2581D7B7EAD5}" destId="{FEA8DFC1-AC80-4C35-BEE7-8DC8B45F57EF}" srcOrd="0" destOrd="0" presId="urn:microsoft.com/office/officeart/2005/8/layout/hierarchy6"/>
    <dgm:cxn modelId="{F8E327C6-B071-4D4D-B802-3E6750730370}" type="presOf" srcId="{792E76F6-304A-41C0-824E-65BEDB26847A}" destId="{722BC489-E155-4CD6-828C-DBBC259246A2}" srcOrd="0" destOrd="0" presId="urn:microsoft.com/office/officeart/2005/8/layout/hierarchy6"/>
    <dgm:cxn modelId="{04B459CA-BE62-4862-84BD-D2D73753E623}" type="presOf" srcId="{4865145B-A5A4-4D8F-B42B-00E1D9DC22F2}" destId="{B0D0542F-654A-475C-A19F-0525761FC607}" srcOrd="0" destOrd="0" presId="urn:microsoft.com/office/officeart/2005/8/layout/hierarchy6"/>
    <dgm:cxn modelId="{47D130D4-E125-4926-8944-70F4297BFB54}" type="presOf" srcId="{2A574025-9016-4558-BFE1-FA583533DA55}" destId="{C28AF56D-9EE4-49F6-B4CE-1C2A8860210F}" srcOrd="0" destOrd="0" presId="urn:microsoft.com/office/officeart/2005/8/layout/hierarchy6"/>
    <dgm:cxn modelId="{74E3F3E1-834D-4094-BF46-E74C38A7E44D}" type="presOf" srcId="{6F68D5D2-A166-4F94-B494-8023FC4D355A}" destId="{19566451-B2C1-4AFA-8AE5-6C164213051B}" srcOrd="0" destOrd="0" presId="urn:microsoft.com/office/officeart/2005/8/layout/hierarchy6"/>
    <dgm:cxn modelId="{2D9509E6-49A6-402D-BCC7-A75DC8FEC556}" type="presOf" srcId="{72DF136F-8376-496F-8A71-AF9BEAD6A0BD}" destId="{00D3AA8D-D26A-4A56-BAF6-FA0A873096DF}" srcOrd="0" destOrd="0" presId="urn:microsoft.com/office/officeart/2005/8/layout/hierarchy6"/>
    <dgm:cxn modelId="{E739C3E9-5A0F-47D2-B47A-215B3533927A}" type="presOf" srcId="{BDB4F0FA-1C18-4D91-9F19-90B6678BDB5E}" destId="{BFC52344-7794-4BC1-9BF6-8382D5076075}" srcOrd="0" destOrd="0" presId="urn:microsoft.com/office/officeart/2005/8/layout/hierarchy6"/>
    <dgm:cxn modelId="{50E9D3EB-08D5-4285-91FC-111E0D4975BB}" srcId="{AF6B72B2-71A7-4012-9CF3-EB5A3ECCA243}" destId="{81F97A2F-333A-4461-8242-66109EDEECAE}" srcOrd="1" destOrd="0" parTransId="{529BBC60-B5E9-490A-A642-D18E3E565941}" sibTransId="{A4A22BEA-57EA-4D35-BDD0-29848DB1AE59}"/>
    <dgm:cxn modelId="{677DFFEF-1994-4AFF-84B3-F7C01BDA8825}" type="presOf" srcId="{C38182EB-CC64-4C0C-8DB2-146C82590463}" destId="{8E4366A4-6A3D-4B82-B6D4-4C082E1E3543}" srcOrd="0" destOrd="0" presId="urn:microsoft.com/office/officeart/2005/8/layout/hierarchy6"/>
    <dgm:cxn modelId="{D8C489F3-854D-4409-8FC3-4C570E8BFF7D}" type="presOf" srcId="{3DD80C43-DA57-4260-A104-0F171B1B6B2A}" destId="{9E0B396E-8AED-4C03-9019-EFEAE0852552}" srcOrd="0" destOrd="0" presId="urn:microsoft.com/office/officeart/2005/8/layout/hierarchy6"/>
    <dgm:cxn modelId="{D5E31BF9-0861-4E3E-9325-851A3C6055C6}" srcId="{CC4E6FFE-540D-4C86-9E66-C9CF969AC56A}" destId="{1C02E571-16D5-4359-B044-7D07DEFF33EC}" srcOrd="1" destOrd="0" parTransId="{DF740D16-7A20-4157-8240-9EA0C6F5124A}" sibTransId="{C07372FE-3C5E-42B7-9636-E9DF7048ACBE}"/>
    <dgm:cxn modelId="{A980B486-128A-42EC-A40A-06AD4349F6D4}" type="presParOf" srcId="{C2A4E734-7FA0-4489-AE1C-1C48D4F5B8C4}" destId="{99C1E571-F302-4218-AE4A-FB22D637C61E}" srcOrd="0" destOrd="0" presId="urn:microsoft.com/office/officeart/2005/8/layout/hierarchy6"/>
    <dgm:cxn modelId="{9EE85EAC-CA92-41C8-97ED-EB31F0BD2EC7}" type="presParOf" srcId="{99C1E571-F302-4218-AE4A-FB22D637C61E}" destId="{76E4AF83-88F9-4369-BE14-AF6D1A054A39}" srcOrd="0" destOrd="0" presId="urn:microsoft.com/office/officeart/2005/8/layout/hierarchy6"/>
    <dgm:cxn modelId="{685A47EE-6257-485E-A5BB-1BFF5A1E2FD9}" type="presParOf" srcId="{76E4AF83-88F9-4369-BE14-AF6D1A054A39}" destId="{DC17181F-43E9-435C-86CA-91126DD8A138}" srcOrd="0" destOrd="0" presId="urn:microsoft.com/office/officeart/2005/8/layout/hierarchy6"/>
    <dgm:cxn modelId="{B22BDECD-5665-491C-B465-BCDE9D784338}" type="presParOf" srcId="{DC17181F-43E9-435C-86CA-91126DD8A138}" destId="{85377A0D-F432-4744-900C-A5F26F1C63B3}" srcOrd="0" destOrd="0" presId="urn:microsoft.com/office/officeart/2005/8/layout/hierarchy6"/>
    <dgm:cxn modelId="{2E8E968B-FED1-49BC-8C31-8B9569018B13}" type="presParOf" srcId="{DC17181F-43E9-435C-86CA-91126DD8A138}" destId="{9B124EC8-FC79-433E-9220-6E6640322BF2}" srcOrd="1" destOrd="0" presId="urn:microsoft.com/office/officeart/2005/8/layout/hierarchy6"/>
    <dgm:cxn modelId="{2F50140D-FE84-46FD-BD0C-118ABEF334EB}" type="presParOf" srcId="{9B124EC8-FC79-433E-9220-6E6640322BF2}" destId="{0C6097D1-7646-4A53-8279-98FD929287B5}" srcOrd="0" destOrd="0" presId="urn:microsoft.com/office/officeart/2005/8/layout/hierarchy6"/>
    <dgm:cxn modelId="{51E6CE54-950B-4F98-9AAB-18934FAD95C5}" type="presParOf" srcId="{9B124EC8-FC79-433E-9220-6E6640322BF2}" destId="{E025F522-12B7-4E12-B4B1-D1A6549B2A68}" srcOrd="1" destOrd="0" presId="urn:microsoft.com/office/officeart/2005/8/layout/hierarchy6"/>
    <dgm:cxn modelId="{F42642E6-EF05-4A55-9F6A-857C9D0F3867}" type="presParOf" srcId="{E025F522-12B7-4E12-B4B1-D1A6549B2A68}" destId="{C28AF56D-9EE4-49F6-B4CE-1C2A8860210F}" srcOrd="0" destOrd="0" presId="urn:microsoft.com/office/officeart/2005/8/layout/hierarchy6"/>
    <dgm:cxn modelId="{D708E095-B6FA-48FA-B075-E33F734E0EFE}" type="presParOf" srcId="{E025F522-12B7-4E12-B4B1-D1A6549B2A68}" destId="{D99BE539-06E1-4380-9CA4-9CCBF7DB2F5E}" srcOrd="1" destOrd="0" presId="urn:microsoft.com/office/officeart/2005/8/layout/hierarchy6"/>
    <dgm:cxn modelId="{6311768C-B521-4B75-8A62-97401A3ABA64}" type="presParOf" srcId="{D99BE539-06E1-4380-9CA4-9CCBF7DB2F5E}" destId="{19566451-B2C1-4AFA-8AE5-6C164213051B}" srcOrd="0" destOrd="0" presId="urn:microsoft.com/office/officeart/2005/8/layout/hierarchy6"/>
    <dgm:cxn modelId="{6AEFF501-0ED8-40F4-9832-88728E83F73E}" type="presParOf" srcId="{D99BE539-06E1-4380-9CA4-9CCBF7DB2F5E}" destId="{ED6ACB14-3D38-4FEA-AC35-382957C876F4}" srcOrd="1" destOrd="0" presId="urn:microsoft.com/office/officeart/2005/8/layout/hierarchy6"/>
    <dgm:cxn modelId="{D0F51224-7A6F-4C1F-9BB4-834CECC848ED}" type="presParOf" srcId="{ED6ACB14-3D38-4FEA-AC35-382957C876F4}" destId="{A93CAC00-6553-44B6-959B-5E0A810B3EF2}" srcOrd="0" destOrd="0" presId="urn:microsoft.com/office/officeart/2005/8/layout/hierarchy6"/>
    <dgm:cxn modelId="{CD77E659-7808-45F4-B957-5ED5A00266B2}" type="presParOf" srcId="{ED6ACB14-3D38-4FEA-AC35-382957C876F4}" destId="{B1EE29E7-9E76-4C17-A429-E139F6B8033B}" srcOrd="1" destOrd="0" presId="urn:microsoft.com/office/officeart/2005/8/layout/hierarchy6"/>
    <dgm:cxn modelId="{E4BA8CA8-57BF-4452-A88A-C7AA5D5FB7D0}" type="presParOf" srcId="{B1EE29E7-9E76-4C17-A429-E139F6B8033B}" destId="{5353250F-5696-4266-8DF0-3975E6B0A778}" srcOrd="0" destOrd="0" presId="urn:microsoft.com/office/officeart/2005/8/layout/hierarchy6"/>
    <dgm:cxn modelId="{900653B9-F8BA-4AF2-90A4-F417B685CE5D}" type="presParOf" srcId="{B1EE29E7-9E76-4C17-A429-E139F6B8033B}" destId="{D079481C-FCB8-4E4D-9644-39371C6460BB}" srcOrd="1" destOrd="0" presId="urn:microsoft.com/office/officeart/2005/8/layout/hierarchy6"/>
    <dgm:cxn modelId="{45656A85-7DAB-4E0B-97BD-97A384CC8FC7}" type="presParOf" srcId="{D079481C-FCB8-4E4D-9644-39371C6460BB}" destId="{E32527B3-4B75-4CE5-A1F4-79D50E8EF222}" srcOrd="0" destOrd="0" presId="urn:microsoft.com/office/officeart/2005/8/layout/hierarchy6"/>
    <dgm:cxn modelId="{C5A834D0-4719-4BE3-A42F-137AFB9349D5}" type="presParOf" srcId="{D079481C-FCB8-4E4D-9644-39371C6460BB}" destId="{CF4FB5E2-A1CF-4C8D-A4B3-AA3C3B118A5A}" srcOrd="1" destOrd="0" presId="urn:microsoft.com/office/officeart/2005/8/layout/hierarchy6"/>
    <dgm:cxn modelId="{D764D5D0-27AC-47A3-8FF1-89437C4426BF}" type="presParOf" srcId="{CF4FB5E2-A1CF-4C8D-A4B3-AA3C3B118A5A}" destId="{CAA6C4A5-148C-4382-B6C6-CF1A4E897ACA}" srcOrd="0" destOrd="0" presId="urn:microsoft.com/office/officeart/2005/8/layout/hierarchy6"/>
    <dgm:cxn modelId="{B7DFB1A9-173A-4D49-85A4-45097A25A104}" type="presParOf" srcId="{CF4FB5E2-A1CF-4C8D-A4B3-AA3C3B118A5A}" destId="{2C3022FC-2F33-4455-B84B-12DBD95066C7}" srcOrd="1" destOrd="0" presId="urn:microsoft.com/office/officeart/2005/8/layout/hierarchy6"/>
    <dgm:cxn modelId="{E93E9174-4640-45DA-895E-A4F93AD0E573}" type="presParOf" srcId="{2C3022FC-2F33-4455-B84B-12DBD95066C7}" destId="{722BC489-E155-4CD6-828C-DBBC259246A2}" srcOrd="0" destOrd="0" presId="urn:microsoft.com/office/officeart/2005/8/layout/hierarchy6"/>
    <dgm:cxn modelId="{8602184C-9C15-4988-96A5-1478D90716B2}" type="presParOf" srcId="{2C3022FC-2F33-4455-B84B-12DBD95066C7}" destId="{97B84B63-5BA1-47D7-82DB-0778D6E4331C}" srcOrd="1" destOrd="0" presId="urn:microsoft.com/office/officeart/2005/8/layout/hierarchy6"/>
    <dgm:cxn modelId="{28267ECB-569D-486B-864F-4662ABFF2100}" type="presParOf" srcId="{CF4FB5E2-A1CF-4C8D-A4B3-AA3C3B118A5A}" destId="{9E0B396E-8AED-4C03-9019-EFEAE0852552}" srcOrd="2" destOrd="0" presId="urn:microsoft.com/office/officeart/2005/8/layout/hierarchy6"/>
    <dgm:cxn modelId="{040CC99C-A1F4-4B59-9C40-83ADCA50FFFB}" type="presParOf" srcId="{CF4FB5E2-A1CF-4C8D-A4B3-AA3C3B118A5A}" destId="{DE9FA20E-D802-4980-9BC3-D775F6591F08}" srcOrd="3" destOrd="0" presId="urn:microsoft.com/office/officeart/2005/8/layout/hierarchy6"/>
    <dgm:cxn modelId="{598F49B6-4DBB-4181-AB33-8CC62E3DC611}" type="presParOf" srcId="{DE9FA20E-D802-4980-9BC3-D775F6591F08}" destId="{62D196A0-5264-4997-92FD-338D84CABF76}" srcOrd="0" destOrd="0" presId="urn:microsoft.com/office/officeart/2005/8/layout/hierarchy6"/>
    <dgm:cxn modelId="{0D3B1149-8B1F-4E78-9FB0-C5BBAC7DAE25}" type="presParOf" srcId="{DE9FA20E-D802-4980-9BC3-D775F6591F08}" destId="{25E57435-756B-41C1-90F9-5F2F328E5CFA}" srcOrd="1" destOrd="0" presId="urn:microsoft.com/office/officeart/2005/8/layout/hierarchy6"/>
    <dgm:cxn modelId="{6FC9397A-C27B-4E43-A745-D4C70CE2ABCF}" type="presParOf" srcId="{D99BE539-06E1-4380-9CA4-9CCBF7DB2F5E}" destId="{FEA8DFC1-AC80-4C35-BEE7-8DC8B45F57EF}" srcOrd="2" destOrd="0" presId="urn:microsoft.com/office/officeart/2005/8/layout/hierarchy6"/>
    <dgm:cxn modelId="{26FA6847-0DF9-44FC-98DF-8A0CD3FAE76B}" type="presParOf" srcId="{D99BE539-06E1-4380-9CA4-9CCBF7DB2F5E}" destId="{9EF0AC73-973B-4FB5-8ADA-CF3694A9364C}" srcOrd="3" destOrd="0" presId="urn:microsoft.com/office/officeart/2005/8/layout/hierarchy6"/>
    <dgm:cxn modelId="{536337EE-1BD8-423B-8B8C-D125B11E45BF}" type="presParOf" srcId="{9EF0AC73-973B-4FB5-8ADA-CF3694A9364C}" destId="{642AC56C-A889-4AA9-A5CC-42693B9DC8AD}" srcOrd="0" destOrd="0" presId="urn:microsoft.com/office/officeart/2005/8/layout/hierarchy6"/>
    <dgm:cxn modelId="{146241FC-E143-4A66-88B4-BC0ADC7D2B21}" type="presParOf" srcId="{9EF0AC73-973B-4FB5-8ADA-CF3694A9364C}" destId="{12D6C4F9-F8C7-43BC-B5A2-D3BA63D3B197}" srcOrd="1" destOrd="0" presId="urn:microsoft.com/office/officeart/2005/8/layout/hierarchy6"/>
    <dgm:cxn modelId="{2B093010-AC9C-4947-9BF5-0E8D081144F9}" type="presParOf" srcId="{12D6C4F9-F8C7-43BC-B5A2-D3BA63D3B197}" destId="{B0D0542F-654A-475C-A19F-0525761FC607}" srcOrd="0" destOrd="0" presId="urn:microsoft.com/office/officeart/2005/8/layout/hierarchy6"/>
    <dgm:cxn modelId="{D777171D-FE15-403D-8205-76A84D8127DD}" type="presParOf" srcId="{12D6C4F9-F8C7-43BC-B5A2-D3BA63D3B197}" destId="{B4B6C22A-871F-4BAF-A5F8-394D8DBEF9C2}" srcOrd="1" destOrd="0" presId="urn:microsoft.com/office/officeart/2005/8/layout/hierarchy6"/>
    <dgm:cxn modelId="{4487B6ED-DAC5-4621-B927-3B08BD7056F4}" type="presParOf" srcId="{B4B6C22A-871F-4BAF-A5F8-394D8DBEF9C2}" destId="{339DCE61-B29B-420E-9439-A5A4E7D84441}" srcOrd="0" destOrd="0" presId="urn:microsoft.com/office/officeart/2005/8/layout/hierarchy6"/>
    <dgm:cxn modelId="{43CC60BD-94CA-4480-AB21-9AC4A4C21D9A}" type="presParOf" srcId="{B4B6C22A-871F-4BAF-A5F8-394D8DBEF9C2}" destId="{31F43F04-8082-4D34-957F-4DE3EEFBE1FA}" srcOrd="1" destOrd="0" presId="urn:microsoft.com/office/officeart/2005/8/layout/hierarchy6"/>
    <dgm:cxn modelId="{07F93EB9-86E3-49BC-82B0-B88AA2CC2C7D}" type="presParOf" srcId="{31F43F04-8082-4D34-957F-4DE3EEFBE1FA}" destId="{72EFE86C-DD4F-418C-B4E1-13D6B12A8F22}" srcOrd="0" destOrd="0" presId="urn:microsoft.com/office/officeart/2005/8/layout/hierarchy6"/>
    <dgm:cxn modelId="{61922BBD-99A4-4A10-997E-BEABA1FC6269}" type="presParOf" srcId="{31F43F04-8082-4D34-957F-4DE3EEFBE1FA}" destId="{7335B1F2-3168-401A-8610-F1B963365C8A}" srcOrd="1" destOrd="0" presId="urn:microsoft.com/office/officeart/2005/8/layout/hierarchy6"/>
    <dgm:cxn modelId="{3D61CC97-13FF-468F-95CB-FD951E5E11E6}" type="presParOf" srcId="{7335B1F2-3168-401A-8610-F1B963365C8A}" destId="{2C747894-5613-4092-8FA9-6A93C31CE8D6}" srcOrd="0" destOrd="0" presId="urn:microsoft.com/office/officeart/2005/8/layout/hierarchy6"/>
    <dgm:cxn modelId="{296D1AE5-ED66-4AA2-90AD-4C7A9AEF9F1F}" type="presParOf" srcId="{7335B1F2-3168-401A-8610-F1B963365C8A}" destId="{653CC620-43CA-4B5F-9898-53B95D973B7B}" srcOrd="1" destOrd="0" presId="urn:microsoft.com/office/officeart/2005/8/layout/hierarchy6"/>
    <dgm:cxn modelId="{C80CBCB1-9C06-4F66-9621-7077DFFCE9B7}" type="presParOf" srcId="{31F43F04-8082-4D34-957F-4DE3EEFBE1FA}" destId="{A679EA32-AF51-4236-A695-FC092427398C}" srcOrd="2" destOrd="0" presId="urn:microsoft.com/office/officeart/2005/8/layout/hierarchy6"/>
    <dgm:cxn modelId="{ADD889B1-B3BE-4B49-A55F-6873C35C72D2}" type="presParOf" srcId="{31F43F04-8082-4D34-957F-4DE3EEFBE1FA}" destId="{64957B4E-646E-4360-BA85-78D40D4E665F}" srcOrd="3" destOrd="0" presId="urn:microsoft.com/office/officeart/2005/8/layout/hierarchy6"/>
    <dgm:cxn modelId="{8AB4AD63-8AD7-4344-8230-97205FE8CC6F}" type="presParOf" srcId="{64957B4E-646E-4360-BA85-78D40D4E665F}" destId="{5A82D5BE-A60A-4306-AFB8-07F50119EE40}" srcOrd="0" destOrd="0" presId="urn:microsoft.com/office/officeart/2005/8/layout/hierarchy6"/>
    <dgm:cxn modelId="{0CDFAD19-A6F9-46CD-900A-FFC9DBDB0B19}" type="presParOf" srcId="{64957B4E-646E-4360-BA85-78D40D4E665F}" destId="{4CCA8127-3B96-4257-87CC-E0CDE94785BF}" srcOrd="1" destOrd="0" presId="urn:microsoft.com/office/officeart/2005/8/layout/hierarchy6"/>
    <dgm:cxn modelId="{53102707-2C5A-4EEE-A9E6-72F248B7618E}" type="presParOf" srcId="{12D6C4F9-F8C7-43BC-B5A2-D3BA63D3B197}" destId="{60BDBCD1-AF22-4A84-B2F9-B59651650E5E}" srcOrd="2" destOrd="0" presId="urn:microsoft.com/office/officeart/2005/8/layout/hierarchy6"/>
    <dgm:cxn modelId="{B2439AC6-E2C3-46DE-A0A0-507518EC410C}" type="presParOf" srcId="{12D6C4F9-F8C7-43BC-B5A2-D3BA63D3B197}" destId="{95C869FD-C1C0-46E7-B264-A66927249C8E}" srcOrd="3" destOrd="0" presId="urn:microsoft.com/office/officeart/2005/8/layout/hierarchy6"/>
    <dgm:cxn modelId="{C81F2CDB-E81A-41D7-A5CD-15531C125665}" type="presParOf" srcId="{95C869FD-C1C0-46E7-B264-A66927249C8E}" destId="{B678A8AD-03E8-4E29-BF55-3771F74F004D}" srcOrd="0" destOrd="0" presId="urn:microsoft.com/office/officeart/2005/8/layout/hierarchy6"/>
    <dgm:cxn modelId="{FF5EA22C-1D3A-4162-AD1A-B2A07511EEDC}" type="presParOf" srcId="{95C869FD-C1C0-46E7-B264-A66927249C8E}" destId="{6720E51B-1CD1-4DF1-B7CF-74884E89C551}" srcOrd="1" destOrd="0" presId="urn:microsoft.com/office/officeart/2005/8/layout/hierarchy6"/>
    <dgm:cxn modelId="{BAFE19A1-2F5C-494C-B070-4D56EE29BC64}" type="presParOf" srcId="{6720E51B-1CD1-4DF1-B7CF-74884E89C551}" destId="{D37AF156-65FF-45C3-B2A1-92AA17BC1974}" srcOrd="0" destOrd="0" presId="urn:microsoft.com/office/officeart/2005/8/layout/hierarchy6"/>
    <dgm:cxn modelId="{746C6429-8FE5-4848-84E1-20D089868606}" type="presParOf" srcId="{6720E51B-1CD1-4DF1-B7CF-74884E89C551}" destId="{94B282DD-7181-412C-8A23-EF7CEB339889}" srcOrd="1" destOrd="0" presId="urn:microsoft.com/office/officeart/2005/8/layout/hierarchy6"/>
    <dgm:cxn modelId="{3E551A54-C00A-4F62-B87A-AB4A1177AC2F}" type="presParOf" srcId="{94B282DD-7181-412C-8A23-EF7CEB339889}" destId="{00D3AA8D-D26A-4A56-BAF6-FA0A873096DF}" srcOrd="0" destOrd="0" presId="urn:microsoft.com/office/officeart/2005/8/layout/hierarchy6"/>
    <dgm:cxn modelId="{2CA2CD61-B177-4341-BE23-8A1745E172FF}" type="presParOf" srcId="{94B282DD-7181-412C-8A23-EF7CEB339889}" destId="{FBA8FF33-51A9-4B7D-8992-61C13071262B}" srcOrd="1" destOrd="0" presId="urn:microsoft.com/office/officeart/2005/8/layout/hierarchy6"/>
    <dgm:cxn modelId="{54DD0FE7-BE75-41F6-BD83-A67126D575D4}" type="presParOf" srcId="{FBA8FF33-51A9-4B7D-8992-61C13071262B}" destId="{7150A47D-C619-4BDD-A9E1-2CC659854BFC}" srcOrd="0" destOrd="0" presId="urn:microsoft.com/office/officeart/2005/8/layout/hierarchy6"/>
    <dgm:cxn modelId="{2ABEF2D7-7BD9-40EA-9A7A-B97861C5CF1E}" type="presParOf" srcId="{FBA8FF33-51A9-4B7D-8992-61C13071262B}" destId="{65CC860E-FE92-40D8-90C5-DC7616A7D7B1}" srcOrd="1" destOrd="0" presId="urn:microsoft.com/office/officeart/2005/8/layout/hierarchy6"/>
    <dgm:cxn modelId="{E32A3CC3-7E02-42E8-ACD4-3436398FCA74}" type="presParOf" srcId="{65CC860E-FE92-40D8-90C5-DC7616A7D7B1}" destId="{3632C597-2541-419A-BDB2-DDDE4181A574}" srcOrd="0" destOrd="0" presId="urn:microsoft.com/office/officeart/2005/8/layout/hierarchy6"/>
    <dgm:cxn modelId="{88B8462D-8E06-41D2-AED3-053E6E45FE11}" type="presParOf" srcId="{65CC860E-FE92-40D8-90C5-DC7616A7D7B1}" destId="{022B5F8E-B1CE-41FA-8946-765F6B1E7192}" srcOrd="1" destOrd="0" presId="urn:microsoft.com/office/officeart/2005/8/layout/hierarchy6"/>
    <dgm:cxn modelId="{48FAA283-7F3C-432F-9164-A697806AEAD5}" type="presParOf" srcId="{022B5F8E-B1CE-41FA-8946-765F6B1E7192}" destId="{8E4366A4-6A3D-4B82-B6D4-4C082E1E3543}" srcOrd="0" destOrd="0" presId="urn:microsoft.com/office/officeart/2005/8/layout/hierarchy6"/>
    <dgm:cxn modelId="{585EB6A6-7FBC-46FA-A399-28441F39812A}" type="presParOf" srcId="{022B5F8E-B1CE-41FA-8946-765F6B1E7192}" destId="{B868BEC4-039A-4296-82DF-4924881D75EE}" srcOrd="1" destOrd="0" presId="urn:microsoft.com/office/officeart/2005/8/layout/hierarchy6"/>
    <dgm:cxn modelId="{667B23EA-F742-4AB8-A6BD-EE0DE89B7FB2}" type="presParOf" srcId="{B868BEC4-039A-4296-82DF-4924881D75EE}" destId="{E901A08E-093E-4310-924F-879591F3C842}" srcOrd="0" destOrd="0" presId="urn:microsoft.com/office/officeart/2005/8/layout/hierarchy6"/>
    <dgm:cxn modelId="{D8DE472D-9066-4E72-93A4-55DF5933383F}" type="presParOf" srcId="{B868BEC4-039A-4296-82DF-4924881D75EE}" destId="{F6547E96-0942-4FA0-8CD4-3C43A9E36286}" srcOrd="1" destOrd="0" presId="urn:microsoft.com/office/officeart/2005/8/layout/hierarchy6"/>
    <dgm:cxn modelId="{A0C6B24E-35D9-4810-AC1D-2C8A1113F2BB}" type="presParOf" srcId="{9B124EC8-FC79-433E-9220-6E6640322BF2}" destId="{0269845E-A880-46ED-9AE4-BD2DDA3A8279}" srcOrd="2" destOrd="0" presId="urn:microsoft.com/office/officeart/2005/8/layout/hierarchy6"/>
    <dgm:cxn modelId="{07F22DCB-9047-4C93-AD8B-C265784FF1C3}" type="presParOf" srcId="{9B124EC8-FC79-433E-9220-6E6640322BF2}" destId="{E85A902E-11E2-4EA1-B637-1452A73D045E}" srcOrd="3" destOrd="0" presId="urn:microsoft.com/office/officeart/2005/8/layout/hierarchy6"/>
    <dgm:cxn modelId="{60A8A576-0C10-4CF2-A2FE-E30EDD1D02AC}" type="presParOf" srcId="{E85A902E-11E2-4EA1-B637-1452A73D045E}" destId="{552C13DD-EB61-4E95-ABB0-52591678876B}" srcOrd="0" destOrd="0" presId="urn:microsoft.com/office/officeart/2005/8/layout/hierarchy6"/>
    <dgm:cxn modelId="{8335C81A-5051-4188-AAAD-BCBE9ECD0F13}" type="presParOf" srcId="{E85A902E-11E2-4EA1-B637-1452A73D045E}" destId="{61CD1DD7-15D1-4742-AF51-1B47A0654D3F}" srcOrd="1" destOrd="0" presId="urn:microsoft.com/office/officeart/2005/8/layout/hierarchy6"/>
    <dgm:cxn modelId="{BDFB16DA-5FB5-4008-880D-1D34FB1094F7}" type="presParOf" srcId="{9B124EC8-FC79-433E-9220-6E6640322BF2}" destId="{BFC52344-7794-4BC1-9BF6-8382D5076075}" srcOrd="4" destOrd="0" presId="urn:microsoft.com/office/officeart/2005/8/layout/hierarchy6"/>
    <dgm:cxn modelId="{EBEA4810-2F7C-462F-9B34-4C2B7924597D}" type="presParOf" srcId="{9B124EC8-FC79-433E-9220-6E6640322BF2}" destId="{89F24034-B969-4B06-A627-2744847BF0DC}" srcOrd="5" destOrd="0" presId="urn:microsoft.com/office/officeart/2005/8/layout/hierarchy6"/>
    <dgm:cxn modelId="{0D2674ED-58A7-42E1-8786-3D362938B952}" type="presParOf" srcId="{89F24034-B969-4B06-A627-2744847BF0DC}" destId="{2D311390-3024-4B47-92D1-789919E4B607}" srcOrd="0" destOrd="0" presId="urn:microsoft.com/office/officeart/2005/8/layout/hierarchy6"/>
    <dgm:cxn modelId="{C3B063A2-6C50-42EF-A5E9-9C6829139EC6}" type="presParOf" srcId="{89F24034-B969-4B06-A627-2744847BF0DC}" destId="{FF8E59A2-D81F-4E46-88C9-206EEE7B647C}" srcOrd="1" destOrd="0" presId="urn:microsoft.com/office/officeart/2005/8/layout/hierarchy6"/>
    <dgm:cxn modelId="{8260E496-1EC8-4CA4-B04C-FE4168545AE3}" type="presParOf" srcId="{C2A4E734-7FA0-4489-AE1C-1C48D4F5B8C4}" destId="{EA63658F-56CD-4732-B41A-C4CB90968BAB}"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377A0D-F432-4744-900C-A5F26F1C63B3}">
      <dsp:nvSpPr>
        <dsp:cNvPr id="0" name=""/>
        <dsp:cNvSpPr/>
      </dsp:nvSpPr>
      <dsp:spPr>
        <a:xfrm>
          <a:off x="3308686" y="1061"/>
          <a:ext cx="3945650" cy="586067"/>
        </a:xfrm>
        <a:prstGeom prst="roundRect">
          <a:avLst>
            <a:gd name="adj" fmla="val 1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DOCTOR MANAGEMENT APP</a:t>
          </a:r>
        </a:p>
      </dsp:txBody>
      <dsp:txXfrm>
        <a:off x="3325851" y="18226"/>
        <a:ext cx="3911320" cy="551737"/>
      </dsp:txXfrm>
    </dsp:sp>
    <dsp:sp modelId="{0C6097D1-7646-4A53-8279-98FD929287B5}">
      <dsp:nvSpPr>
        <dsp:cNvPr id="0" name=""/>
        <dsp:cNvSpPr/>
      </dsp:nvSpPr>
      <dsp:spPr>
        <a:xfrm>
          <a:off x="4012371" y="587128"/>
          <a:ext cx="1269140" cy="234426"/>
        </a:xfrm>
        <a:custGeom>
          <a:avLst/>
          <a:gdLst/>
          <a:ahLst/>
          <a:cxnLst/>
          <a:rect l="0" t="0" r="0" b="0"/>
          <a:pathLst>
            <a:path>
              <a:moveTo>
                <a:pt x="1269140" y="0"/>
              </a:moveTo>
              <a:lnTo>
                <a:pt x="1269140" y="117213"/>
              </a:lnTo>
              <a:lnTo>
                <a:pt x="0" y="117213"/>
              </a:lnTo>
              <a:lnTo>
                <a:pt x="0" y="234426"/>
              </a:lnTo>
            </a:path>
          </a:pathLst>
        </a:custGeom>
        <a:noFill/>
        <a:ln w="15875" cap="flat" cmpd="sng" algn="ctr">
          <a:solidFill>
            <a:schemeClr val="accent6">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C28AF56D-9EE4-49F6-B4CE-1C2A8860210F}">
      <dsp:nvSpPr>
        <dsp:cNvPr id="0" name=""/>
        <dsp:cNvSpPr/>
      </dsp:nvSpPr>
      <dsp:spPr>
        <a:xfrm>
          <a:off x="3474555" y="821555"/>
          <a:ext cx="1075632" cy="586067"/>
        </a:xfrm>
        <a:prstGeom prst="roundRect">
          <a:avLst>
            <a:gd name="adj" fmla="val 10000"/>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LOGIN</a:t>
          </a:r>
        </a:p>
      </dsp:txBody>
      <dsp:txXfrm>
        <a:off x="3491720" y="838720"/>
        <a:ext cx="1041302" cy="551737"/>
      </dsp:txXfrm>
    </dsp:sp>
    <dsp:sp modelId="{19566451-B2C1-4AFA-8AE5-6C164213051B}">
      <dsp:nvSpPr>
        <dsp:cNvPr id="0" name=""/>
        <dsp:cNvSpPr/>
      </dsp:nvSpPr>
      <dsp:spPr>
        <a:xfrm>
          <a:off x="2262702" y="1407622"/>
          <a:ext cx="1749668" cy="234426"/>
        </a:xfrm>
        <a:custGeom>
          <a:avLst/>
          <a:gdLst/>
          <a:ahLst/>
          <a:cxnLst/>
          <a:rect l="0" t="0" r="0" b="0"/>
          <a:pathLst>
            <a:path>
              <a:moveTo>
                <a:pt x="1749668" y="0"/>
              </a:moveTo>
              <a:lnTo>
                <a:pt x="1749668" y="117213"/>
              </a:lnTo>
              <a:lnTo>
                <a:pt x="0" y="117213"/>
              </a:lnTo>
              <a:lnTo>
                <a:pt x="0" y="234426"/>
              </a:lnTo>
            </a:path>
          </a:pathLst>
        </a:custGeom>
        <a:noFill/>
        <a:ln w="15875" cap="flat" cmpd="sng" algn="ctr">
          <a:solidFill>
            <a:schemeClr val="accent1">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A93CAC00-6553-44B6-959B-5E0A810B3EF2}">
      <dsp:nvSpPr>
        <dsp:cNvPr id="0" name=""/>
        <dsp:cNvSpPr/>
      </dsp:nvSpPr>
      <dsp:spPr>
        <a:xfrm>
          <a:off x="1741220" y="1642049"/>
          <a:ext cx="1042965" cy="586067"/>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DOCTOR LOGIN </a:t>
          </a:r>
        </a:p>
      </dsp:txBody>
      <dsp:txXfrm>
        <a:off x="1758385" y="1659214"/>
        <a:ext cx="1008635" cy="551737"/>
      </dsp:txXfrm>
    </dsp:sp>
    <dsp:sp modelId="{5353250F-5696-4266-8DF0-3975E6B0A778}">
      <dsp:nvSpPr>
        <dsp:cNvPr id="0" name=""/>
        <dsp:cNvSpPr/>
      </dsp:nvSpPr>
      <dsp:spPr>
        <a:xfrm>
          <a:off x="2216982" y="2228116"/>
          <a:ext cx="91440" cy="234426"/>
        </a:xfrm>
        <a:custGeom>
          <a:avLst/>
          <a:gdLst/>
          <a:ahLst/>
          <a:cxnLst/>
          <a:rect l="0" t="0" r="0" b="0"/>
          <a:pathLst>
            <a:path>
              <a:moveTo>
                <a:pt x="45720" y="0"/>
              </a:moveTo>
              <a:lnTo>
                <a:pt x="45720" y="234426"/>
              </a:lnTo>
            </a:path>
          </a:pathLst>
        </a:custGeom>
        <a:noFill/>
        <a:ln w="15875" cap="flat" cmpd="sng" algn="ctr">
          <a:solidFill>
            <a:schemeClr val="accent2">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E32527B3-4B75-4CE5-A1F4-79D50E8EF222}">
      <dsp:nvSpPr>
        <dsp:cNvPr id="0" name=""/>
        <dsp:cNvSpPr/>
      </dsp:nvSpPr>
      <dsp:spPr>
        <a:xfrm>
          <a:off x="1682359" y="2462543"/>
          <a:ext cx="1160685" cy="586067"/>
        </a:xfrm>
        <a:prstGeom prst="roundRect">
          <a:avLst>
            <a:gd name="adj" fmla="val 10000"/>
          </a:avLst>
        </a:prstGeom>
        <a:solidFill>
          <a:srgbClr val="00B050"/>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APPOINTMENT REQUEST</a:t>
          </a:r>
        </a:p>
      </dsp:txBody>
      <dsp:txXfrm>
        <a:off x="1699524" y="2479708"/>
        <a:ext cx="1126355" cy="551737"/>
      </dsp:txXfrm>
    </dsp:sp>
    <dsp:sp modelId="{CAA6C4A5-148C-4382-B6C6-CF1A4E897ACA}">
      <dsp:nvSpPr>
        <dsp:cNvPr id="0" name=""/>
        <dsp:cNvSpPr/>
      </dsp:nvSpPr>
      <dsp:spPr>
        <a:xfrm>
          <a:off x="1657389" y="3048610"/>
          <a:ext cx="605313" cy="234426"/>
        </a:xfrm>
        <a:custGeom>
          <a:avLst/>
          <a:gdLst/>
          <a:ahLst/>
          <a:cxnLst/>
          <a:rect l="0" t="0" r="0" b="0"/>
          <a:pathLst>
            <a:path>
              <a:moveTo>
                <a:pt x="605313" y="0"/>
              </a:moveTo>
              <a:lnTo>
                <a:pt x="605313" y="117213"/>
              </a:lnTo>
              <a:lnTo>
                <a:pt x="0" y="117213"/>
              </a:lnTo>
              <a:lnTo>
                <a:pt x="0" y="234426"/>
              </a:lnTo>
            </a:path>
          </a:pathLst>
        </a:custGeom>
        <a:noFill/>
        <a:ln w="15875" cap="flat" cmpd="sng" algn="ctr">
          <a:solidFill>
            <a:schemeClr val="accent2">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722BC489-E155-4CD6-828C-DBBC259246A2}">
      <dsp:nvSpPr>
        <dsp:cNvPr id="0" name=""/>
        <dsp:cNvSpPr/>
      </dsp:nvSpPr>
      <dsp:spPr>
        <a:xfrm>
          <a:off x="1176573" y="3283037"/>
          <a:ext cx="961630" cy="586067"/>
        </a:xfrm>
        <a:prstGeom prst="roundRect">
          <a:avLst>
            <a:gd name="adj" fmla="val 1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PREVIOUS APPOINTMENT REQUEST </a:t>
          </a:r>
        </a:p>
      </dsp:txBody>
      <dsp:txXfrm>
        <a:off x="1193738" y="3300202"/>
        <a:ext cx="927300" cy="551737"/>
      </dsp:txXfrm>
    </dsp:sp>
    <dsp:sp modelId="{9E0B396E-8AED-4C03-9019-EFEAE0852552}">
      <dsp:nvSpPr>
        <dsp:cNvPr id="0" name=""/>
        <dsp:cNvSpPr/>
      </dsp:nvSpPr>
      <dsp:spPr>
        <a:xfrm>
          <a:off x="2262702" y="3048610"/>
          <a:ext cx="612680" cy="234426"/>
        </a:xfrm>
        <a:custGeom>
          <a:avLst/>
          <a:gdLst/>
          <a:ahLst/>
          <a:cxnLst/>
          <a:rect l="0" t="0" r="0" b="0"/>
          <a:pathLst>
            <a:path>
              <a:moveTo>
                <a:pt x="0" y="0"/>
              </a:moveTo>
              <a:lnTo>
                <a:pt x="0" y="117213"/>
              </a:lnTo>
              <a:lnTo>
                <a:pt x="612680" y="117213"/>
              </a:lnTo>
              <a:lnTo>
                <a:pt x="612680" y="234426"/>
              </a:lnTo>
            </a:path>
          </a:pathLst>
        </a:custGeom>
        <a:noFill/>
        <a:ln w="15875" cap="flat" cmpd="sng" algn="ctr">
          <a:solidFill>
            <a:schemeClr val="accent2">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62D196A0-5264-4997-92FD-338D84CABF76}">
      <dsp:nvSpPr>
        <dsp:cNvPr id="0" name=""/>
        <dsp:cNvSpPr/>
      </dsp:nvSpPr>
      <dsp:spPr>
        <a:xfrm>
          <a:off x="2401934" y="3283037"/>
          <a:ext cx="946896" cy="586067"/>
        </a:xfrm>
        <a:prstGeom prst="roundRect">
          <a:avLst>
            <a:gd name="adj" fmla="val 1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CURRENT APPOINTMENT REQUEST</a:t>
          </a:r>
        </a:p>
      </dsp:txBody>
      <dsp:txXfrm>
        <a:off x="2419099" y="3300202"/>
        <a:ext cx="912566" cy="551737"/>
      </dsp:txXfrm>
    </dsp:sp>
    <dsp:sp modelId="{FEA8DFC1-AC80-4C35-BEE7-8DC8B45F57EF}">
      <dsp:nvSpPr>
        <dsp:cNvPr id="0" name=""/>
        <dsp:cNvSpPr/>
      </dsp:nvSpPr>
      <dsp:spPr>
        <a:xfrm>
          <a:off x="4012371" y="1407622"/>
          <a:ext cx="1706496" cy="234426"/>
        </a:xfrm>
        <a:custGeom>
          <a:avLst/>
          <a:gdLst/>
          <a:ahLst/>
          <a:cxnLst/>
          <a:rect l="0" t="0" r="0" b="0"/>
          <a:pathLst>
            <a:path>
              <a:moveTo>
                <a:pt x="0" y="0"/>
              </a:moveTo>
              <a:lnTo>
                <a:pt x="0" y="117213"/>
              </a:lnTo>
              <a:lnTo>
                <a:pt x="1706496" y="117213"/>
              </a:lnTo>
              <a:lnTo>
                <a:pt x="1706496" y="234426"/>
              </a:lnTo>
            </a:path>
          </a:pathLst>
        </a:custGeom>
        <a:noFill/>
        <a:ln w="15875" cap="flat" cmpd="sng" algn="ctr">
          <a:solidFill>
            <a:schemeClr val="accent1">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642AC56C-A889-4AA9-A5CC-42693B9DC8AD}">
      <dsp:nvSpPr>
        <dsp:cNvPr id="0" name=""/>
        <dsp:cNvSpPr/>
      </dsp:nvSpPr>
      <dsp:spPr>
        <a:xfrm>
          <a:off x="5154212" y="1642049"/>
          <a:ext cx="1129310" cy="586067"/>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PATIENT LOGIN</a:t>
          </a:r>
        </a:p>
      </dsp:txBody>
      <dsp:txXfrm>
        <a:off x="5171377" y="1659214"/>
        <a:ext cx="1094980" cy="551737"/>
      </dsp:txXfrm>
    </dsp:sp>
    <dsp:sp modelId="{B0D0542F-654A-475C-A19F-0525761FC607}">
      <dsp:nvSpPr>
        <dsp:cNvPr id="0" name=""/>
        <dsp:cNvSpPr/>
      </dsp:nvSpPr>
      <dsp:spPr>
        <a:xfrm>
          <a:off x="4720619" y="2228116"/>
          <a:ext cx="998247" cy="234426"/>
        </a:xfrm>
        <a:custGeom>
          <a:avLst/>
          <a:gdLst/>
          <a:ahLst/>
          <a:cxnLst/>
          <a:rect l="0" t="0" r="0" b="0"/>
          <a:pathLst>
            <a:path>
              <a:moveTo>
                <a:pt x="998247" y="0"/>
              </a:moveTo>
              <a:lnTo>
                <a:pt x="998247" y="117213"/>
              </a:lnTo>
              <a:lnTo>
                <a:pt x="0" y="117213"/>
              </a:lnTo>
              <a:lnTo>
                <a:pt x="0" y="234426"/>
              </a:lnTo>
            </a:path>
          </a:pathLst>
        </a:custGeom>
        <a:noFill/>
        <a:ln w="15875" cap="flat" cmpd="sng" algn="ctr">
          <a:solidFill>
            <a:schemeClr val="accent2">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339DCE61-B29B-420E-9439-A5A4E7D84441}">
      <dsp:nvSpPr>
        <dsp:cNvPr id="0" name=""/>
        <dsp:cNvSpPr/>
      </dsp:nvSpPr>
      <dsp:spPr>
        <a:xfrm>
          <a:off x="4171643" y="2462543"/>
          <a:ext cx="1097952" cy="586067"/>
        </a:xfrm>
        <a:prstGeom prst="roundRect">
          <a:avLst>
            <a:gd name="adj" fmla="val 10000"/>
          </a:avLst>
        </a:prstGeom>
        <a:solidFill>
          <a:srgbClr val="00B050"/>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APPOINTMENT HISTORY</a:t>
          </a:r>
        </a:p>
      </dsp:txBody>
      <dsp:txXfrm>
        <a:off x="4188808" y="2479708"/>
        <a:ext cx="1063622" cy="551737"/>
      </dsp:txXfrm>
    </dsp:sp>
    <dsp:sp modelId="{72EFE86C-DD4F-418C-B4E1-13D6B12A8F22}">
      <dsp:nvSpPr>
        <dsp:cNvPr id="0" name=""/>
        <dsp:cNvSpPr/>
      </dsp:nvSpPr>
      <dsp:spPr>
        <a:xfrm>
          <a:off x="4076959" y="3048610"/>
          <a:ext cx="643659" cy="234426"/>
        </a:xfrm>
        <a:custGeom>
          <a:avLst/>
          <a:gdLst/>
          <a:ahLst/>
          <a:cxnLst/>
          <a:rect l="0" t="0" r="0" b="0"/>
          <a:pathLst>
            <a:path>
              <a:moveTo>
                <a:pt x="643659" y="0"/>
              </a:moveTo>
              <a:lnTo>
                <a:pt x="643659" y="117213"/>
              </a:lnTo>
              <a:lnTo>
                <a:pt x="0" y="117213"/>
              </a:lnTo>
              <a:lnTo>
                <a:pt x="0" y="234426"/>
              </a:lnTo>
            </a:path>
          </a:pathLst>
        </a:custGeom>
        <a:noFill/>
        <a:ln w="15875" cap="flat" cmpd="sng" algn="ctr">
          <a:solidFill>
            <a:schemeClr val="accent2">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2C747894-5613-4092-8FA9-6A93C31CE8D6}">
      <dsp:nvSpPr>
        <dsp:cNvPr id="0" name=""/>
        <dsp:cNvSpPr/>
      </dsp:nvSpPr>
      <dsp:spPr>
        <a:xfrm>
          <a:off x="3612561" y="3283037"/>
          <a:ext cx="928796" cy="586067"/>
        </a:xfrm>
        <a:prstGeom prst="roundRect">
          <a:avLst>
            <a:gd name="adj" fmla="val 1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PREVIOUS APPOINTMENT </a:t>
          </a:r>
        </a:p>
      </dsp:txBody>
      <dsp:txXfrm>
        <a:off x="3629726" y="3300202"/>
        <a:ext cx="894466" cy="551737"/>
      </dsp:txXfrm>
    </dsp:sp>
    <dsp:sp modelId="{A679EA32-AF51-4236-A695-FC092427398C}">
      <dsp:nvSpPr>
        <dsp:cNvPr id="0" name=""/>
        <dsp:cNvSpPr/>
      </dsp:nvSpPr>
      <dsp:spPr>
        <a:xfrm>
          <a:off x="4720619" y="3048610"/>
          <a:ext cx="596263" cy="234426"/>
        </a:xfrm>
        <a:custGeom>
          <a:avLst/>
          <a:gdLst/>
          <a:ahLst/>
          <a:cxnLst/>
          <a:rect l="0" t="0" r="0" b="0"/>
          <a:pathLst>
            <a:path>
              <a:moveTo>
                <a:pt x="0" y="0"/>
              </a:moveTo>
              <a:lnTo>
                <a:pt x="0" y="117213"/>
              </a:lnTo>
              <a:lnTo>
                <a:pt x="596263" y="117213"/>
              </a:lnTo>
              <a:lnTo>
                <a:pt x="596263" y="234426"/>
              </a:lnTo>
            </a:path>
          </a:pathLst>
        </a:custGeom>
        <a:noFill/>
        <a:ln w="15875" cap="flat" cmpd="sng" algn="ctr">
          <a:solidFill>
            <a:schemeClr val="accent2">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5A82D5BE-A60A-4306-AFB8-07F50119EE40}">
      <dsp:nvSpPr>
        <dsp:cNvPr id="0" name=""/>
        <dsp:cNvSpPr/>
      </dsp:nvSpPr>
      <dsp:spPr>
        <a:xfrm>
          <a:off x="4805088" y="3283037"/>
          <a:ext cx="1023589" cy="586067"/>
        </a:xfrm>
        <a:prstGeom prst="roundRect">
          <a:avLst>
            <a:gd name="adj" fmla="val 1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CURRENT APPOINTMENT</a:t>
          </a:r>
        </a:p>
      </dsp:txBody>
      <dsp:txXfrm>
        <a:off x="4822253" y="3300202"/>
        <a:ext cx="989259" cy="551737"/>
      </dsp:txXfrm>
    </dsp:sp>
    <dsp:sp modelId="{60BDBCD1-AF22-4A84-B2F9-B59651650E5E}">
      <dsp:nvSpPr>
        <dsp:cNvPr id="0" name=""/>
        <dsp:cNvSpPr/>
      </dsp:nvSpPr>
      <dsp:spPr>
        <a:xfrm>
          <a:off x="5718867" y="2228116"/>
          <a:ext cx="901309" cy="234426"/>
        </a:xfrm>
        <a:custGeom>
          <a:avLst/>
          <a:gdLst/>
          <a:ahLst/>
          <a:cxnLst/>
          <a:rect l="0" t="0" r="0" b="0"/>
          <a:pathLst>
            <a:path>
              <a:moveTo>
                <a:pt x="0" y="0"/>
              </a:moveTo>
              <a:lnTo>
                <a:pt x="0" y="117213"/>
              </a:lnTo>
              <a:lnTo>
                <a:pt x="901309" y="117213"/>
              </a:lnTo>
              <a:lnTo>
                <a:pt x="901309" y="234426"/>
              </a:lnTo>
            </a:path>
          </a:pathLst>
        </a:custGeom>
        <a:noFill/>
        <a:ln w="15875" cap="flat" cmpd="sng" algn="ctr">
          <a:solidFill>
            <a:schemeClr val="accent2">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B678A8AD-03E8-4E29-BF55-3771F74F004D}">
      <dsp:nvSpPr>
        <dsp:cNvPr id="0" name=""/>
        <dsp:cNvSpPr/>
      </dsp:nvSpPr>
      <dsp:spPr>
        <a:xfrm>
          <a:off x="5974261" y="2462543"/>
          <a:ext cx="1291829" cy="586067"/>
        </a:xfrm>
        <a:prstGeom prst="roundRect">
          <a:avLst>
            <a:gd name="adj" fmla="val 10000"/>
          </a:avLst>
        </a:prstGeom>
        <a:solidFill>
          <a:srgbClr val="00B050"/>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BOOK MY APPOINTMENT</a:t>
          </a:r>
        </a:p>
      </dsp:txBody>
      <dsp:txXfrm>
        <a:off x="5991426" y="2479708"/>
        <a:ext cx="1257499" cy="551737"/>
      </dsp:txXfrm>
    </dsp:sp>
    <dsp:sp modelId="{D37AF156-65FF-45C3-B2A1-92AA17BC1974}">
      <dsp:nvSpPr>
        <dsp:cNvPr id="0" name=""/>
        <dsp:cNvSpPr/>
      </dsp:nvSpPr>
      <dsp:spPr>
        <a:xfrm>
          <a:off x="6574456" y="3048610"/>
          <a:ext cx="91440" cy="234426"/>
        </a:xfrm>
        <a:custGeom>
          <a:avLst/>
          <a:gdLst/>
          <a:ahLst/>
          <a:cxnLst/>
          <a:rect l="0" t="0" r="0" b="0"/>
          <a:pathLst>
            <a:path>
              <a:moveTo>
                <a:pt x="45720" y="0"/>
              </a:moveTo>
              <a:lnTo>
                <a:pt x="45720" y="234426"/>
              </a:lnTo>
            </a:path>
          </a:pathLst>
        </a:custGeom>
        <a:noFill/>
        <a:ln w="15875" cap="flat" cmpd="sng" algn="ctr">
          <a:solidFill>
            <a:schemeClr val="accent2">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00D3AA8D-D26A-4A56-BAF6-FA0A873096DF}">
      <dsp:nvSpPr>
        <dsp:cNvPr id="0" name=""/>
        <dsp:cNvSpPr/>
      </dsp:nvSpPr>
      <dsp:spPr>
        <a:xfrm>
          <a:off x="6105331" y="3283037"/>
          <a:ext cx="1029690" cy="586067"/>
        </a:xfrm>
        <a:prstGeom prst="roundRect">
          <a:avLst>
            <a:gd name="adj" fmla="val 1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AVAILABLE DOCTORS</a:t>
          </a:r>
        </a:p>
      </dsp:txBody>
      <dsp:txXfrm>
        <a:off x="6122496" y="3300202"/>
        <a:ext cx="995360" cy="551737"/>
      </dsp:txXfrm>
    </dsp:sp>
    <dsp:sp modelId="{7150A47D-C619-4BDD-A9E1-2CC659854BFC}">
      <dsp:nvSpPr>
        <dsp:cNvPr id="0" name=""/>
        <dsp:cNvSpPr/>
      </dsp:nvSpPr>
      <dsp:spPr>
        <a:xfrm>
          <a:off x="6574456" y="3869104"/>
          <a:ext cx="91440" cy="234426"/>
        </a:xfrm>
        <a:custGeom>
          <a:avLst/>
          <a:gdLst/>
          <a:ahLst/>
          <a:cxnLst/>
          <a:rect l="0" t="0" r="0" b="0"/>
          <a:pathLst>
            <a:path>
              <a:moveTo>
                <a:pt x="45720" y="0"/>
              </a:moveTo>
              <a:lnTo>
                <a:pt x="45720" y="234426"/>
              </a:lnTo>
            </a:path>
          </a:pathLst>
        </a:custGeom>
        <a:noFill/>
        <a:ln w="15875" cap="flat" cmpd="sng" algn="ctr">
          <a:solidFill>
            <a:schemeClr val="accent2">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3632C597-2541-419A-BDB2-DDDE4181A574}">
      <dsp:nvSpPr>
        <dsp:cNvPr id="0" name=""/>
        <dsp:cNvSpPr/>
      </dsp:nvSpPr>
      <dsp:spPr>
        <a:xfrm>
          <a:off x="6117818" y="4103531"/>
          <a:ext cx="1004715" cy="586067"/>
        </a:xfrm>
        <a:prstGeom prst="roundRect">
          <a:avLst>
            <a:gd name="adj" fmla="val 1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TAKE APPOINTMENT</a:t>
          </a:r>
        </a:p>
      </dsp:txBody>
      <dsp:txXfrm>
        <a:off x="6134983" y="4120696"/>
        <a:ext cx="970385" cy="551737"/>
      </dsp:txXfrm>
    </dsp:sp>
    <dsp:sp modelId="{8E4366A4-6A3D-4B82-B6D4-4C082E1E3543}">
      <dsp:nvSpPr>
        <dsp:cNvPr id="0" name=""/>
        <dsp:cNvSpPr/>
      </dsp:nvSpPr>
      <dsp:spPr>
        <a:xfrm>
          <a:off x="6574456" y="4689598"/>
          <a:ext cx="91440" cy="234426"/>
        </a:xfrm>
        <a:custGeom>
          <a:avLst/>
          <a:gdLst/>
          <a:ahLst/>
          <a:cxnLst/>
          <a:rect l="0" t="0" r="0" b="0"/>
          <a:pathLst>
            <a:path>
              <a:moveTo>
                <a:pt x="45720" y="0"/>
              </a:moveTo>
              <a:lnTo>
                <a:pt x="45720" y="234426"/>
              </a:lnTo>
            </a:path>
          </a:pathLst>
        </a:custGeom>
        <a:noFill/>
        <a:ln w="15875" cap="flat" cmpd="sng" algn="ctr">
          <a:solidFill>
            <a:schemeClr val="accent2">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E901A08E-093E-4310-924F-879591F3C842}">
      <dsp:nvSpPr>
        <dsp:cNvPr id="0" name=""/>
        <dsp:cNvSpPr/>
      </dsp:nvSpPr>
      <dsp:spPr>
        <a:xfrm>
          <a:off x="6092408" y="4924025"/>
          <a:ext cx="1055536" cy="586067"/>
        </a:xfrm>
        <a:prstGeom prst="roundRect">
          <a:avLst>
            <a:gd name="adj" fmla="val 1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APPOINTMENT SUCCESSFUL</a:t>
          </a:r>
        </a:p>
      </dsp:txBody>
      <dsp:txXfrm>
        <a:off x="6109573" y="4941190"/>
        <a:ext cx="1021206" cy="551737"/>
      </dsp:txXfrm>
    </dsp:sp>
    <dsp:sp modelId="{0269845E-A880-46ED-9AE4-BD2DDA3A8279}">
      <dsp:nvSpPr>
        <dsp:cNvPr id="0" name=""/>
        <dsp:cNvSpPr/>
      </dsp:nvSpPr>
      <dsp:spPr>
        <a:xfrm>
          <a:off x="5235791" y="587128"/>
          <a:ext cx="91440" cy="234426"/>
        </a:xfrm>
        <a:custGeom>
          <a:avLst/>
          <a:gdLst/>
          <a:ahLst/>
          <a:cxnLst/>
          <a:rect l="0" t="0" r="0" b="0"/>
          <a:pathLst>
            <a:path>
              <a:moveTo>
                <a:pt x="45720" y="0"/>
              </a:moveTo>
              <a:lnTo>
                <a:pt x="45720" y="117213"/>
              </a:lnTo>
              <a:lnTo>
                <a:pt x="61891" y="117213"/>
              </a:lnTo>
              <a:lnTo>
                <a:pt x="61891" y="234426"/>
              </a:lnTo>
            </a:path>
          </a:pathLst>
        </a:custGeom>
        <a:noFill/>
        <a:ln w="15875" cap="flat" cmpd="sng" algn="ctr">
          <a:solidFill>
            <a:schemeClr val="accent6">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552C13DD-EB61-4E95-ABB0-52591678876B}">
      <dsp:nvSpPr>
        <dsp:cNvPr id="0" name=""/>
        <dsp:cNvSpPr/>
      </dsp:nvSpPr>
      <dsp:spPr>
        <a:xfrm>
          <a:off x="4813917" y="821555"/>
          <a:ext cx="967529" cy="586067"/>
        </a:xfrm>
        <a:prstGeom prst="roundRect">
          <a:avLst>
            <a:gd name="adj" fmla="val 10000"/>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DOCTOR SIGNUP</a:t>
          </a:r>
        </a:p>
      </dsp:txBody>
      <dsp:txXfrm>
        <a:off x="4831082" y="838720"/>
        <a:ext cx="933199" cy="551737"/>
      </dsp:txXfrm>
    </dsp:sp>
    <dsp:sp modelId="{BFC52344-7794-4BC1-9BF6-8382D5076075}">
      <dsp:nvSpPr>
        <dsp:cNvPr id="0" name=""/>
        <dsp:cNvSpPr/>
      </dsp:nvSpPr>
      <dsp:spPr>
        <a:xfrm>
          <a:off x="5281511" y="587128"/>
          <a:ext cx="1285311" cy="234426"/>
        </a:xfrm>
        <a:custGeom>
          <a:avLst/>
          <a:gdLst/>
          <a:ahLst/>
          <a:cxnLst/>
          <a:rect l="0" t="0" r="0" b="0"/>
          <a:pathLst>
            <a:path>
              <a:moveTo>
                <a:pt x="0" y="0"/>
              </a:moveTo>
              <a:lnTo>
                <a:pt x="0" y="117213"/>
              </a:lnTo>
              <a:lnTo>
                <a:pt x="1285311" y="117213"/>
              </a:lnTo>
              <a:lnTo>
                <a:pt x="1285311" y="234426"/>
              </a:lnTo>
            </a:path>
          </a:pathLst>
        </a:custGeom>
        <a:noFill/>
        <a:ln w="15875" cap="flat" cmpd="sng" algn="ctr">
          <a:solidFill>
            <a:schemeClr val="accent6">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2D311390-3024-4B47-92D1-789919E4B607}">
      <dsp:nvSpPr>
        <dsp:cNvPr id="0" name=""/>
        <dsp:cNvSpPr/>
      </dsp:nvSpPr>
      <dsp:spPr>
        <a:xfrm>
          <a:off x="6045177" y="821555"/>
          <a:ext cx="1043290" cy="586067"/>
        </a:xfrm>
        <a:prstGeom prst="roundRect">
          <a:avLst>
            <a:gd name="adj" fmla="val 10000"/>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PATIENT SIGNUP</a:t>
          </a:r>
        </a:p>
      </dsp:txBody>
      <dsp:txXfrm>
        <a:off x="6062342" y="838720"/>
        <a:ext cx="1008960" cy="55173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A6DBC65-FE46-47C5-A6C8-E00144E8F5B9}" type="datetimeFigureOut">
              <a:rPr lang="en-US" smtClean="0"/>
              <a:t>11/17/2019</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587126EC-B183-4027-B987-78CBFE83361D}"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94861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6DBC65-FE46-47C5-A6C8-E00144E8F5B9}" type="datetimeFigureOut">
              <a:rPr lang="en-US" smtClean="0"/>
              <a:t>11/17/2019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7126EC-B183-4027-B987-78CBFE83361D}"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77894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6DBC65-FE46-47C5-A6C8-E00144E8F5B9}" type="datetimeFigureOut">
              <a:rPr lang="en-US" smtClean="0"/>
              <a:t>11/17/2019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7126EC-B183-4027-B987-78CBFE83361D}"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06298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6DBC65-FE46-47C5-A6C8-E00144E8F5B9}" type="datetimeFigureOut">
              <a:rPr lang="en-US" smtClean="0"/>
              <a:t>11/17/2019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7126EC-B183-4027-B987-78CBFE83361D}"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72148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6DBC65-FE46-47C5-A6C8-E00144E8F5B9}" type="datetimeFigureOut">
              <a:rPr lang="en-US" smtClean="0"/>
              <a:t>11/17/2019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7126EC-B183-4027-B987-78CBFE83361D}"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041275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6DBC65-FE46-47C5-A6C8-E00144E8F5B9}" type="datetimeFigureOut">
              <a:rPr lang="en-US" smtClean="0"/>
              <a:t>11/17/2019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7126EC-B183-4027-B987-78CBFE83361D}"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89038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A6DBC65-FE46-47C5-A6C8-E00144E8F5B9}" type="datetimeFigureOut">
              <a:rPr lang="en-US" smtClean="0"/>
              <a:t>11/17/2019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7126EC-B183-4027-B987-78CBFE83361D}"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10256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A6DBC65-FE46-47C5-A6C8-E00144E8F5B9}" type="datetimeFigureOut">
              <a:rPr lang="en-US" smtClean="0"/>
              <a:t>11/17/2019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87126EC-B183-4027-B987-78CBFE83361D}"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463875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6DBC65-FE46-47C5-A6C8-E00144E8F5B9}" type="datetimeFigureOut">
              <a:rPr lang="en-US" smtClean="0"/>
              <a:t>11/17/2019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87126EC-B183-4027-B987-78CBFE83361D}" type="slidenum">
              <a:rPr lang="en-US" smtClean="0"/>
              <a:t>‹#›</a:t>
            </a:fld>
            <a:endParaRPr lang="en-US"/>
          </a:p>
        </p:txBody>
      </p:sp>
    </p:spTree>
    <p:extLst>
      <p:ext uri="{BB962C8B-B14F-4D97-AF65-F5344CB8AC3E}">
        <p14:creationId xmlns:p14="http://schemas.microsoft.com/office/powerpoint/2010/main" val="3390880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6DBC65-FE46-47C5-A6C8-E00144E8F5B9}" type="datetimeFigureOut">
              <a:rPr lang="en-US" smtClean="0"/>
              <a:t>11/17/2019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7126EC-B183-4027-B987-78CBFE83361D}"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78084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CA6DBC65-FE46-47C5-A6C8-E00144E8F5B9}" type="datetimeFigureOut">
              <a:rPr lang="en-US" smtClean="0"/>
              <a:t>11/17/2019</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587126EC-B183-4027-B987-78CBFE83361D}"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1978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CA6DBC65-FE46-47C5-A6C8-E00144E8F5B9}" type="datetimeFigureOut">
              <a:rPr lang="en-US" smtClean="0"/>
              <a:t>11/17/2019</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587126EC-B183-4027-B987-78CBFE83361D}"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22740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DBF32-FE00-4A6E-A758-91846B4F6E8D}"/>
              </a:ext>
            </a:extLst>
          </p:cNvPr>
          <p:cNvSpPr>
            <a:spLocks noGrp="1"/>
          </p:cNvSpPr>
          <p:nvPr>
            <p:ph type="ctrTitle"/>
          </p:nvPr>
        </p:nvSpPr>
        <p:spPr>
          <a:xfrm>
            <a:off x="1524000" y="1825127"/>
            <a:ext cx="9144000" cy="972767"/>
          </a:xfrm>
        </p:spPr>
        <p:txBody>
          <a:bodyPr>
            <a:noAutofit/>
          </a:bodyPr>
          <a:lstStyle/>
          <a:p>
            <a:r>
              <a:rPr lang="en-US" sz="2400" b="1" dirty="0">
                <a:solidFill>
                  <a:schemeClr val="tx1">
                    <a:lumMod val="95000"/>
                    <a:lumOff val="5000"/>
                  </a:schemeClr>
                </a:solidFill>
                <a:latin typeface="Segoe UI Black" panose="020B0A02040204020203" pitchFamily="34" charset="0"/>
                <a:ea typeface="Segoe UI Black" panose="020B0A02040204020203" pitchFamily="34" charset="0"/>
              </a:rPr>
              <a:t>				  MINI PROJECT </a:t>
            </a:r>
            <a:br>
              <a:rPr lang="en-US" sz="2400" b="1" dirty="0">
                <a:solidFill>
                  <a:schemeClr val="tx1">
                    <a:lumMod val="95000"/>
                    <a:lumOff val="5000"/>
                  </a:schemeClr>
                </a:solidFill>
                <a:latin typeface="Segoe UI Black" panose="020B0A02040204020203" pitchFamily="34" charset="0"/>
                <a:ea typeface="Segoe UI Black" panose="020B0A02040204020203" pitchFamily="34" charset="0"/>
              </a:rPr>
            </a:br>
            <a:r>
              <a:rPr lang="en-US" sz="2400" b="1" dirty="0">
                <a:solidFill>
                  <a:schemeClr val="tx1">
                    <a:lumMod val="95000"/>
                    <a:lumOff val="5000"/>
                  </a:schemeClr>
                </a:solidFill>
                <a:latin typeface="Segoe UI Black" panose="020B0A02040204020203" pitchFamily="34" charset="0"/>
                <a:ea typeface="Segoe UI Black" panose="020B0A02040204020203" pitchFamily="34" charset="0"/>
              </a:rPr>
              <a:t>					ON</a:t>
            </a:r>
            <a:br>
              <a:rPr lang="en-US" sz="2400" b="1" dirty="0">
                <a:solidFill>
                  <a:schemeClr val="tx1">
                    <a:lumMod val="95000"/>
                    <a:lumOff val="5000"/>
                  </a:schemeClr>
                </a:solidFill>
                <a:latin typeface="Segoe UI Black" panose="020B0A02040204020203" pitchFamily="34" charset="0"/>
                <a:ea typeface="Segoe UI Black" panose="020B0A02040204020203" pitchFamily="34" charset="0"/>
              </a:rPr>
            </a:br>
            <a:r>
              <a:rPr lang="en-US" sz="2400" b="1" dirty="0">
                <a:solidFill>
                  <a:schemeClr val="tx1">
                    <a:lumMod val="95000"/>
                    <a:lumOff val="5000"/>
                  </a:schemeClr>
                </a:solidFill>
                <a:latin typeface="Segoe UI Black" panose="020B0A02040204020203" pitchFamily="34" charset="0"/>
                <a:ea typeface="Segoe UI Black" panose="020B0A02040204020203" pitchFamily="34" charset="0"/>
              </a:rPr>
              <a:t>			   </a:t>
            </a:r>
            <a:r>
              <a:rPr lang="en-US" sz="2400" b="1" dirty="0">
                <a:solidFill>
                  <a:srgbClr val="FF0000"/>
                </a:solidFill>
                <a:latin typeface="Segoe UI Black" panose="020B0A02040204020203" pitchFamily="34" charset="0"/>
                <a:ea typeface="Segoe UI Black" panose="020B0A02040204020203" pitchFamily="34" charset="0"/>
              </a:rPr>
              <a:t>DOCTOR MANAGEMENT</a:t>
            </a:r>
            <a:br>
              <a:rPr lang="en-US" sz="2400" b="1" dirty="0">
                <a:solidFill>
                  <a:srgbClr val="FF0000"/>
                </a:solidFill>
                <a:latin typeface="Segoe UI Black" panose="020B0A02040204020203" pitchFamily="34" charset="0"/>
                <a:ea typeface="Segoe UI Black" panose="020B0A02040204020203" pitchFamily="34" charset="0"/>
              </a:rPr>
            </a:br>
            <a:r>
              <a:rPr lang="en-US" sz="2400" b="1" dirty="0">
                <a:solidFill>
                  <a:srgbClr val="FF0000"/>
                </a:solidFill>
                <a:latin typeface="Segoe UI Black" panose="020B0A02040204020203" pitchFamily="34" charset="0"/>
                <a:ea typeface="Segoe UI Black" panose="020B0A02040204020203" pitchFamily="34" charset="0"/>
              </a:rPr>
              <a:t>				          APP</a:t>
            </a:r>
          </a:p>
        </p:txBody>
      </p:sp>
      <p:sp>
        <p:nvSpPr>
          <p:cNvPr id="3" name="Subtitle 2">
            <a:extLst>
              <a:ext uri="{FF2B5EF4-FFF2-40B4-BE49-F238E27FC236}">
                <a16:creationId xmlns:a16="http://schemas.microsoft.com/office/drawing/2014/main" id="{499F066F-DE1B-44A3-81D8-BFF4A4C35501}"/>
              </a:ext>
            </a:extLst>
          </p:cNvPr>
          <p:cNvSpPr>
            <a:spLocks noGrp="1"/>
          </p:cNvSpPr>
          <p:nvPr>
            <p:ph type="subTitle" idx="1"/>
          </p:nvPr>
        </p:nvSpPr>
        <p:spPr>
          <a:xfrm>
            <a:off x="5444970" y="2942616"/>
            <a:ext cx="2846773" cy="972767"/>
          </a:xfrm>
        </p:spPr>
        <p:txBody>
          <a:bodyPr/>
          <a:lstStyle/>
          <a:p>
            <a:r>
              <a:rPr lang="en-US" b="1" dirty="0">
                <a:latin typeface="Arial Black" panose="020B0A04020102020204" pitchFamily="34" charset="0"/>
              </a:rPr>
              <a:t>GROUP NO-18</a:t>
            </a:r>
          </a:p>
        </p:txBody>
      </p:sp>
      <p:sp>
        <p:nvSpPr>
          <p:cNvPr id="4" name="Rectangle 3">
            <a:extLst>
              <a:ext uri="{FF2B5EF4-FFF2-40B4-BE49-F238E27FC236}">
                <a16:creationId xmlns:a16="http://schemas.microsoft.com/office/drawing/2014/main" id="{55DD3E70-71C7-475F-A885-86EAB9A2BAB3}"/>
              </a:ext>
            </a:extLst>
          </p:cNvPr>
          <p:cNvSpPr/>
          <p:nvPr/>
        </p:nvSpPr>
        <p:spPr>
          <a:xfrm>
            <a:off x="401680" y="97654"/>
            <a:ext cx="11069057" cy="923330"/>
          </a:xfrm>
          <a:prstGeom prst="rect">
            <a:avLst/>
          </a:prstGeom>
          <a:noFill/>
        </p:spPr>
        <p:txBody>
          <a:bodyPr wrap="non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Segoe UI Black" panose="020B0A02040204020203" pitchFamily="34" charset="0"/>
                <a:ea typeface="Segoe UI Black" panose="020B0A02040204020203" pitchFamily="34" charset="0"/>
              </a:rPr>
              <a:t>PSIT COLLEGE OF ENGINEERING</a:t>
            </a:r>
            <a:endPar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8" name="TextBox 7">
            <a:extLst>
              <a:ext uri="{FF2B5EF4-FFF2-40B4-BE49-F238E27FC236}">
                <a16:creationId xmlns:a16="http://schemas.microsoft.com/office/drawing/2014/main" id="{105D8DCA-5BA4-495B-97F6-BE058FB5FF62}"/>
              </a:ext>
            </a:extLst>
          </p:cNvPr>
          <p:cNvSpPr txBox="1"/>
          <p:nvPr/>
        </p:nvSpPr>
        <p:spPr>
          <a:xfrm>
            <a:off x="8055006" y="4279037"/>
            <a:ext cx="4136994" cy="923330"/>
          </a:xfrm>
          <a:prstGeom prst="rect">
            <a:avLst/>
          </a:prstGeom>
          <a:noFill/>
        </p:spPr>
        <p:txBody>
          <a:bodyPr wrap="square" rtlCol="0">
            <a:spAutoFit/>
          </a:bodyPr>
          <a:lstStyle/>
          <a:p>
            <a:pPr algn="ctr"/>
            <a:r>
              <a:rPr lang="en-US" b="1" dirty="0">
                <a:solidFill>
                  <a:schemeClr val="tx1">
                    <a:lumMod val="95000"/>
                    <a:lumOff val="5000"/>
                  </a:schemeClr>
                </a:solidFill>
              </a:rPr>
              <a:t>SUBMITTED TO</a:t>
            </a:r>
          </a:p>
          <a:p>
            <a:pPr algn="ctr"/>
            <a:r>
              <a:rPr lang="en-US" b="1" dirty="0"/>
              <a:t>AMIT KUMAR SHARMA</a:t>
            </a:r>
          </a:p>
          <a:p>
            <a:pPr algn="ctr"/>
            <a:r>
              <a:rPr lang="en-US" b="1" dirty="0"/>
              <a:t>(Asst. Professor)</a:t>
            </a:r>
          </a:p>
        </p:txBody>
      </p:sp>
      <p:sp>
        <p:nvSpPr>
          <p:cNvPr id="9" name="TextBox 8">
            <a:extLst>
              <a:ext uri="{FF2B5EF4-FFF2-40B4-BE49-F238E27FC236}">
                <a16:creationId xmlns:a16="http://schemas.microsoft.com/office/drawing/2014/main" id="{92FC0562-5031-47A3-9728-C68A35356791}"/>
              </a:ext>
            </a:extLst>
          </p:cNvPr>
          <p:cNvSpPr txBox="1"/>
          <p:nvPr/>
        </p:nvSpPr>
        <p:spPr>
          <a:xfrm>
            <a:off x="701335" y="4128116"/>
            <a:ext cx="4394448" cy="1477328"/>
          </a:xfrm>
          <a:prstGeom prst="rect">
            <a:avLst/>
          </a:prstGeom>
          <a:noFill/>
        </p:spPr>
        <p:txBody>
          <a:bodyPr wrap="square" rtlCol="0">
            <a:spAutoFit/>
          </a:bodyPr>
          <a:lstStyle/>
          <a:p>
            <a:r>
              <a:rPr lang="en-US" b="1" dirty="0">
                <a:solidFill>
                  <a:schemeClr val="tx1">
                    <a:lumMod val="95000"/>
                    <a:lumOff val="5000"/>
                  </a:schemeClr>
                </a:solidFill>
              </a:rPr>
              <a:t>        SUBMITTED BY</a:t>
            </a:r>
          </a:p>
          <a:p>
            <a:r>
              <a:rPr lang="en-US" b="1" dirty="0"/>
              <a:t>NITIN KUMAR (1834810062)</a:t>
            </a:r>
          </a:p>
          <a:p>
            <a:r>
              <a:rPr lang="en-US" b="1" dirty="0"/>
              <a:t>DILIP YADAV (1834810032)</a:t>
            </a:r>
          </a:p>
          <a:p>
            <a:r>
              <a:rPr lang="en-US" b="1" dirty="0"/>
              <a:t>HARSHIT MISHRA (1834810037)</a:t>
            </a:r>
          </a:p>
          <a:p>
            <a:r>
              <a:rPr lang="en-US" b="1" dirty="0"/>
              <a:t>ATUL KUMAR GUPTA (1834810023)</a:t>
            </a:r>
          </a:p>
        </p:txBody>
      </p:sp>
    </p:spTree>
    <p:extLst>
      <p:ext uri="{BB962C8B-B14F-4D97-AF65-F5344CB8AC3E}">
        <p14:creationId xmlns:p14="http://schemas.microsoft.com/office/powerpoint/2010/main" val="3688525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4D94CF-CC30-4043-B10E-E7F789A440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52760"/>
            <a:ext cx="9303798" cy="6405239"/>
          </a:xfrm>
          <a:prstGeom prst="rect">
            <a:avLst/>
          </a:prstGeom>
        </p:spPr>
      </p:pic>
      <p:pic>
        <p:nvPicPr>
          <p:cNvPr id="6" name="Picture 5">
            <a:extLst>
              <a:ext uri="{FF2B5EF4-FFF2-40B4-BE49-F238E27FC236}">
                <a16:creationId xmlns:a16="http://schemas.microsoft.com/office/drawing/2014/main" id="{1B254149-DBC9-4189-B9F8-E274C87AD9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33459" y="3514122"/>
            <a:ext cx="1775614" cy="3238781"/>
          </a:xfrm>
          <a:prstGeom prst="rect">
            <a:avLst/>
          </a:prstGeom>
        </p:spPr>
      </p:pic>
      <p:pic>
        <p:nvPicPr>
          <p:cNvPr id="8" name="Picture 7">
            <a:extLst>
              <a:ext uri="{FF2B5EF4-FFF2-40B4-BE49-F238E27FC236}">
                <a16:creationId xmlns:a16="http://schemas.microsoft.com/office/drawing/2014/main" id="{E264B748-EC99-4302-9FA9-ACC27FDF43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33459" y="0"/>
            <a:ext cx="1775614" cy="3116850"/>
          </a:xfrm>
          <a:prstGeom prst="rect">
            <a:avLst/>
          </a:prstGeom>
        </p:spPr>
      </p:pic>
      <p:sp>
        <p:nvSpPr>
          <p:cNvPr id="9" name="Arrow: Down 8">
            <a:extLst>
              <a:ext uri="{FF2B5EF4-FFF2-40B4-BE49-F238E27FC236}">
                <a16:creationId xmlns:a16="http://schemas.microsoft.com/office/drawing/2014/main" id="{8DC366DF-F66D-4E49-834B-B985A7ABC0E5}"/>
              </a:ext>
            </a:extLst>
          </p:cNvPr>
          <p:cNvSpPr/>
          <p:nvPr/>
        </p:nvSpPr>
        <p:spPr>
          <a:xfrm>
            <a:off x="10386874" y="3116850"/>
            <a:ext cx="745724" cy="407585"/>
          </a:xfrm>
          <a:prstGeom prst="down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3461B02-F721-4050-B7A4-3E091A7F5DCB}"/>
              </a:ext>
            </a:extLst>
          </p:cNvPr>
          <p:cNvSpPr txBox="1"/>
          <p:nvPr/>
        </p:nvSpPr>
        <p:spPr>
          <a:xfrm>
            <a:off x="3275859" y="-4440"/>
            <a:ext cx="5220071" cy="369332"/>
          </a:xfrm>
          <a:prstGeom prst="rect">
            <a:avLst/>
          </a:prstGeom>
          <a:noFill/>
        </p:spPr>
        <p:txBody>
          <a:bodyPr wrap="square" rtlCol="0">
            <a:spAutoFit/>
          </a:bodyPr>
          <a:lstStyle/>
          <a:p>
            <a:r>
              <a:rPr lang="en-US" b="1" u="sng" dirty="0"/>
              <a:t>SPLASH SCREEN  TO LOGIN PAGE  LINKING</a:t>
            </a:r>
          </a:p>
        </p:txBody>
      </p:sp>
    </p:spTree>
    <p:extLst>
      <p:ext uri="{BB962C8B-B14F-4D97-AF65-F5344CB8AC3E}">
        <p14:creationId xmlns:p14="http://schemas.microsoft.com/office/powerpoint/2010/main" val="17432022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9476CD0-2132-4F45-B0AE-74CEB2C5A8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369332"/>
            <a:ext cx="9898603" cy="6488667"/>
          </a:xfrm>
          <a:prstGeom prst="rect">
            <a:avLst/>
          </a:prstGeom>
        </p:spPr>
      </p:pic>
      <p:pic>
        <p:nvPicPr>
          <p:cNvPr id="9" name="Picture 8">
            <a:extLst>
              <a:ext uri="{FF2B5EF4-FFF2-40B4-BE49-F238E27FC236}">
                <a16:creationId xmlns:a16="http://schemas.microsoft.com/office/drawing/2014/main" id="{5EE4EDC4-6518-4DDD-A502-F3DA3C3687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75502" y="87342"/>
            <a:ext cx="1775614" cy="3238781"/>
          </a:xfrm>
          <a:prstGeom prst="rect">
            <a:avLst/>
          </a:prstGeom>
        </p:spPr>
      </p:pic>
      <p:pic>
        <p:nvPicPr>
          <p:cNvPr id="11" name="Picture 10">
            <a:extLst>
              <a:ext uri="{FF2B5EF4-FFF2-40B4-BE49-F238E27FC236}">
                <a16:creationId xmlns:a16="http://schemas.microsoft.com/office/drawing/2014/main" id="{F0C5C2A0-83A2-4A22-AFF1-45DBEBE8A5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75502" y="3799643"/>
            <a:ext cx="1775614" cy="3058356"/>
          </a:xfrm>
          <a:prstGeom prst="rect">
            <a:avLst/>
          </a:prstGeom>
        </p:spPr>
      </p:pic>
      <p:sp>
        <p:nvSpPr>
          <p:cNvPr id="12" name="Arrow: Down 11">
            <a:extLst>
              <a:ext uri="{FF2B5EF4-FFF2-40B4-BE49-F238E27FC236}">
                <a16:creationId xmlns:a16="http://schemas.microsoft.com/office/drawing/2014/main" id="{A28AB3FA-E91D-4B7E-9EF3-72DE3E89D64A}"/>
              </a:ext>
            </a:extLst>
          </p:cNvPr>
          <p:cNvSpPr/>
          <p:nvPr/>
        </p:nvSpPr>
        <p:spPr>
          <a:xfrm>
            <a:off x="10617693" y="3338004"/>
            <a:ext cx="541538" cy="46163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8FF47DF-FEED-4C35-AEE3-550CB710A475}"/>
              </a:ext>
            </a:extLst>
          </p:cNvPr>
          <p:cNvSpPr txBox="1"/>
          <p:nvPr/>
        </p:nvSpPr>
        <p:spPr>
          <a:xfrm>
            <a:off x="3728621" y="0"/>
            <a:ext cx="3719743" cy="369332"/>
          </a:xfrm>
          <a:prstGeom prst="rect">
            <a:avLst/>
          </a:prstGeom>
          <a:noFill/>
        </p:spPr>
        <p:txBody>
          <a:bodyPr wrap="square" rtlCol="0">
            <a:spAutoFit/>
          </a:bodyPr>
          <a:lstStyle/>
          <a:p>
            <a:r>
              <a:rPr lang="en-US" b="1" u="sng" dirty="0"/>
              <a:t>LOGIN TO PATIENT HOMEPAGE</a:t>
            </a:r>
          </a:p>
        </p:txBody>
      </p:sp>
    </p:spTree>
    <p:extLst>
      <p:ext uri="{BB962C8B-B14F-4D97-AF65-F5344CB8AC3E}">
        <p14:creationId xmlns:p14="http://schemas.microsoft.com/office/powerpoint/2010/main" val="1971832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8C631A-27B7-4A98-AE84-9D1976AB19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33459" y="0"/>
            <a:ext cx="1775614" cy="3238781"/>
          </a:xfrm>
          <a:prstGeom prst="rect">
            <a:avLst/>
          </a:prstGeom>
        </p:spPr>
      </p:pic>
      <p:pic>
        <p:nvPicPr>
          <p:cNvPr id="5" name="Picture 4">
            <a:extLst>
              <a:ext uri="{FF2B5EF4-FFF2-40B4-BE49-F238E27FC236}">
                <a16:creationId xmlns:a16="http://schemas.microsoft.com/office/drawing/2014/main" id="{092C8785-9615-4769-8BA2-3F1187066F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33458" y="3619218"/>
            <a:ext cx="1801651" cy="3238781"/>
          </a:xfrm>
          <a:prstGeom prst="rect">
            <a:avLst/>
          </a:prstGeom>
        </p:spPr>
      </p:pic>
      <p:sp>
        <p:nvSpPr>
          <p:cNvPr id="7" name="Arrow: Down 6">
            <a:extLst>
              <a:ext uri="{FF2B5EF4-FFF2-40B4-BE49-F238E27FC236}">
                <a16:creationId xmlns:a16="http://schemas.microsoft.com/office/drawing/2014/main" id="{87812C42-1EA1-4426-9C00-F972681322A6}"/>
              </a:ext>
            </a:extLst>
          </p:cNvPr>
          <p:cNvSpPr/>
          <p:nvPr/>
        </p:nvSpPr>
        <p:spPr>
          <a:xfrm>
            <a:off x="10377996" y="3238781"/>
            <a:ext cx="639192" cy="38043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47B513F0-B3CF-4691-A252-1372425EA1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69332"/>
            <a:ext cx="9760075" cy="5774015"/>
          </a:xfrm>
          <a:prstGeom prst="rect">
            <a:avLst/>
          </a:prstGeom>
        </p:spPr>
      </p:pic>
      <p:sp>
        <p:nvSpPr>
          <p:cNvPr id="2" name="TextBox 1">
            <a:extLst>
              <a:ext uri="{FF2B5EF4-FFF2-40B4-BE49-F238E27FC236}">
                <a16:creationId xmlns:a16="http://schemas.microsoft.com/office/drawing/2014/main" id="{887056AA-6D4D-4B1C-8FAC-4B7D12274253}"/>
              </a:ext>
            </a:extLst>
          </p:cNvPr>
          <p:cNvSpPr txBox="1"/>
          <p:nvPr/>
        </p:nvSpPr>
        <p:spPr>
          <a:xfrm>
            <a:off x="3906175" y="0"/>
            <a:ext cx="3071673" cy="369332"/>
          </a:xfrm>
          <a:prstGeom prst="rect">
            <a:avLst/>
          </a:prstGeom>
          <a:noFill/>
        </p:spPr>
        <p:txBody>
          <a:bodyPr wrap="square" rtlCol="0">
            <a:spAutoFit/>
          </a:bodyPr>
          <a:lstStyle/>
          <a:p>
            <a:r>
              <a:rPr lang="en-US" b="1" u="sng" dirty="0"/>
              <a:t>SIGNUP LINKING</a:t>
            </a:r>
          </a:p>
        </p:txBody>
      </p:sp>
    </p:spTree>
    <p:extLst>
      <p:ext uri="{BB962C8B-B14F-4D97-AF65-F5344CB8AC3E}">
        <p14:creationId xmlns:p14="http://schemas.microsoft.com/office/powerpoint/2010/main" val="3333783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ideo_20191117002017313_by_videoshow">
            <a:hlinkClick r:id="" action="ppaction://media"/>
            <a:extLst>
              <a:ext uri="{FF2B5EF4-FFF2-40B4-BE49-F238E27FC236}">
                <a16:creationId xmlns:a16="http://schemas.microsoft.com/office/drawing/2014/main" id="{3E59415D-514F-4516-A844-FD28A42A3E4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417904" y="0"/>
            <a:ext cx="3799642" cy="6800296"/>
          </a:xfrm>
          <a:prstGeom prst="rect">
            <a:avLst/>
          </a:prstGeom>
        </p:spPr>
      </p:pic>
      <p:sp>
        <p:nvSpPr>
          <p:cNvPr id="3" name="TextBox 2">
            <a:extLst>
              <a:ext uri="{FF2B5EF4-FFF2-40B4-BE49-F238E27FC236}">
                <a16:creationId xmlns:a16="http://schemas.microsoft.com/office/drawing/2014/main" id="{25BB30FF-3E83-45DC-9506-6DE8A669A308}"/>
              </a:ext>
            </a:extLst>
          </p:cNvPr>
          <p:cNvSpPr txBox="1"/>
          <p:nvPr/>
        </p:nvSpPr>
        <p:spPr>
          <a:xfrm>
            <a:off x="479395" y="2379216"/>
            <a:ext cx="1500326" cy="646331"/>
          </a:xfrm>
          <a:prstGeom prst="rect">
            <a:avLst/>
          </a:prstGeom>
          <a:noFill/>
        </p:spPr>
        <p:txBody>
          <a:bodyPr wrap="square" rtlCol="0">
            <a:spAutoFit/>
          </a:bodyPr>
          <a:lstStyle/>
          <a:p>
            <a:pPr algn="ctr"/>
            <a:r>
              <a:rPr lang="en-US" b="1" dirty="0"/>
              <a:t>VIDEO OVERVIEW</a:t>
            </a:r>
          </a:p>
        </p:txBody>
      </p:sp>
      <p:sp>
        <p:nvSpPr>
          <p:cNvPr id="4" name="Arrow: Right 3">
            <a:extLst>
              <a:ext uri="{FF2B5EF4-FFF2-40B4-BE49-F238E27FC236}">
                <a16:creationId xmlns:a16="http://schemas.microsoft.com/office/drawing/2014/main" id="{B48B4CD1-5650-4CD6-8021-E22D9A07A6B0}"/>
              </a:ext>
            </a:extLst>
          </p:cNvPr>
          <p:cNvSpPr/>
          <p:nvPr/>
        </p:nvSpPr>
        <p:spPr>
          <a:xfrm>
            <a:off x="1979721" y="2560338"/>
            <a:ext cx="1074198" cy="39592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7192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A24E8B1-0C46-4958-B3A3-0E70A5198EE3}"/>
              </a:ext>
            </a:extLst>
          </p:cNvPr>
          <p:cNvSpPr txBox="1"/>
          <p:nvPr/>
        </p:nvSpPr>
        <p:spPr>
          <a:xfrm>
            <a:off x="3113103" y="967666"/>
            <a:ext cx="6747028" cy="523220"/>
          </a:xfrm>
          <a:prstGeom prst="rect">
            <a:avLst/>
          </a:prstGeom>
          <a:noFill/>
        </p:spPr>
        <p:txBody>
          <a:bodyPr wrap="square" rtlCol="0">
            <a:spAutoFit/>
          </a:bodyPr>
          <a:lstStyle/>
          <a:p>
            <a:pPr algn="ctr"/>
            <a:r>
              <a:rPr lang="en-US" sz="2800" b="1" dirty="0"/>
              <a:t>FUTURE ASPECTS OF PROJECT</a:t>
            </a:r>
          </a:p>
        </p:txBody>
      </p:sp>
      <p:sp>
        <p:nvSpPr>
          <p:cNvPr id="6" name="TextBox 5">
            <a:extLst>
              <a:ext uri="{FF2B5EF4-FFF2-40B4-BE49-F238E27FC236}">
                <a16:creationId xmlns:a16="http://schemas.microsoft.com/office/drawing/2014/main" id="{4D941BEB-F1DB-4F1E-8E4F-72C23078A56C}"/>
              </a:ext>
            </a:extLst>
          </p:cNvPr>
          <p:cNvSpPr txBox="1"/>
          <p:nvPr/>
        </p:nvSpPr>
        <p:spPr>
          <a:xfrm>
            <a:off x="390617" y="2099568"/>
            <a:ext cx="12192000" cy="2954655"/>
          </a:xfrm>
          <a:prstGeom prst="rect">
            <a:avLst/>
          </a:prstGeom>
          <a:noFill/>
        </p:spPr>
        <p:txBody>
          <a:bodyPr wrap="square" rtlCol="0">
            <a:spAutoFit/>
          </a:bodyPr>
          <a:lstStyle/>
          <a:p>
            <a:pPr marL="285750" indent="-285750">
              <a:buFont typeface="Wingdings" panose="05000000000000000000" pitchFamily="2" charset="2"/>
              <a:buChar char="Ø"/>
            </a:pPr>
            <a:r>
              <a:rPr lang="en-US" sz="2400" dirty="0"/>
              <a:t>Solving Database problem linking.</a:t>
            </a:r>
          </a:p>
          <a:p>
            <a:pPr marL="285750" indent="-285750">
              <a:buFont typeface="Wingdings" panose="05000000000000000000" pitchFamily="2" charset="2"/>
              <a:buChar char="Ø"/>
            </a:pPr>
            <a:r>
              <a:rPr lang="en-US" sz="2400" dirty="0"/>
              <a:t>Providing calling facility and email facility to doctor and patient.</a:t>
            </a:r>
          </a:p>
          <a:p>
            <a:pPr marL="285750" indent="-285750">
              <a:buFont typeface="Wingdings" panose="05000000000000000000" pitchFamily="2" charset="2"/>
              <a:buChar char="Ø"/>
            </a:pPr>
            <a:r>
              <a:rPr lang="en-US" sz="2400" dirty="0"/>
              <a:t>Doctor search by location tracking of Doctor within certain kilometer range.</a:t>
            </a:r>
          </a:p>
          <a:p>
            <a:pPr marL="285750" indent="-285750">
              <a:buFont typeface="Wingdings" panose="05000000000000000000" pitchFamily="2" charset="2"/>
              <a:buChar char="Ø"/>
            </a:pPr>
            <a:r>
              <a:rPr lang="en-US" sz="2400" dirty="0"/>
              <a:t>Providing the facility that doctor can reach our home anytime during emergency condition.</a:t>
            </a:r>
          </a:p>
          <a:p>
            <a:pPr marL="285750" indent="-285750">
              <a:buFont typeface="Wingdings" panose="05000000000000000000" pitchFamily="2" charset="2"/>
              <a:buChar char="Ø"/>
            </a:pPr>
            <a:r>
              <a:rPr lang="en-US" sz="2400" dirty="0"/>
              <a:t>Providing home facility of ambulance and medicine.</a:t>
            </a:r>
          </a:p>
          <a:p>
            <a:pPr marL="285750" indent="-285750">
              <a:buFont typeface="Wingdings" panose="05000000000000000000" pitchFamily="2" charset="2"/>
              <a:buChar char="Ø"/>
            </a:pPr>
            <a:endParaRPr lang="en-US" sz="2400" dirty="0"/>
          </a:p>
          <a:p>
            <a:endParaRPr lang="en-US" dirty="0"/>
          </a:p>
        </p:txBody>
      </p:sp>
    </p:spTree>
    <p:extLst>
      <p:ext uri="{BB962C8B-B14F-4D97-AF65-F5344CB8AC3E}">
        <p14:creationId xmlns:p14="http://schemas.microsoft.com/office/powerpoint/2010/main" val="14221591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9C4305-8FBD-409A-A599-54D501CDD912}"/>
              </a:ext>
            </a:extLst>
          </p:cNvPr>
          <p:cNvSpPr txBox="1"/>
          <p:nvPr/>
        </p:nvSpPr>
        <p:spPr>
          <a:xfrm>
            <a:off x="5211193" y="173113"/>
            <a:ext cx="5850384" cy="369332"/>
          </a:xfrm>
          <a:prstGeom prst="rect">
            <a:avLst/>
          </a:prstGeom>
          <a:noFill/>
        </p:spPr>
        <p:txBody>
          <a:bodyPr wrap="square" rtlCol="0">
            <a:spAutoFit/>
          </a:bodyPr>
          <a:lstStyle/>
          <a:p>
            <a:r>
              <a:rPr lang="en-US" b="1" u="sng" dirty="0"/>
              <a:t>REFERNCES</a:t>
            </a:r>
          </a:p>
        </p:txBody>
      </p:sp>
      <p:sp>
        <p:nvSpPr>
          <p:cNvPr id="3" name="TextBox 2">
            <a:extLst>
              <a:ext uri="{FF2B5EF4-FFF2-40B4-BE49-F238E27FC236}">
                <a16:creationId xmlns:a16="http://schemas.microsoft.com/office/drawing/2014/main" id="{6414CAEC-D1D8-460A-B762-4155F77B62CC}"/>
              </a:ext>
            </a:extLst>
          </p:cNvPr>
          <p:cNvSpPr txBox="1"/>
          <p:nvPr/>
        </p:nvSpPr>
        <p:spPr>
          <a:xfrm>
            <a:off x="1887084" y="1397675"/>
            <a:ext cx="9939130" cy="2308324"/>
          </a:xfrm>
          <a:prstGeom prst="rect">
            <a:avLst/>
          </a:prstGeom>
          <a:noFill/>
        </p:spPr>
        <p:txBody>
          <a:bodyPr wrap="square" rtlCol="0">
            <a:spAutoFit/>
          </a:bodyPr>
          <a:lstStyle/>
          <a:p>
            <a:r>
              <a:rPr lang="en-US" dirty="0"/>
              <a:t>The following </a:t>
            </a:r>
            <a:r>
              <a:rPr lang="en-US" dirty="0" err="1"/>
              <a:t>refernces</a:t>
            </a:r>
            <a:r>
              <a:rPr lang="en-US" dirty="0"/>
              <a:t> are made in order to complete the project</a:t>
            </a:r>
          </a:p>
          <a:p>
            <a:endParaRPr lang="en-US" dirty="0"/>
          </a:p>
          <a:p>
            <a:r>
              <a:rPr lang="en-US" b="1" dirty="0"/>
              <a:t>1.Youtube Channel</a:t>
            </a:r>
          </a:p>
          <a:p>
            <a:r>
              <a:rPr lang="en-US" b="1" dirty="0"/>
              <a:t>    …………..1.1</a:t>
            </a:r>
            <a:r>
              <a:rPr lang="en-US" dirty="0"/>
              <a:t>	</a:t>
            </a:r>
            <a:r>
              <a:rPr lang="en-US" dirty="0" err="1"/>
              <a:t>Arsl</a:t>
            </a:r>
            <a:r>
              <a:rPr lang="en-US" dirty="0"/>
              <a:t> Tech(Coding references)</a:t>
            </a:r>
          </a:p>
          <a:p>
            <a:r>
              <a:rPr lang="en-US" b="1" dirty="0"/>
              <a:t>    …………..1.2</a:t>
            </a:r>
            <a:r>
              <a:rPr lang="en-US" dirty="0"/>
              <a:t>	Professor DK.</a:t>
            </a:r>
          </a:p>
          <a:p>
            <a:r>
              <a:rPr lang="en-US" b="1" dirty="0"/>
              <a:t>2.Google Searches</a:t>
            </a:r>
          </a:p>
          <a:p>
            <a:r>
              <a:rPr lang="en-US" b="1" dirty="0"/>
              <a:t>    ………….2.1     </a:t>
            </a:r>
            <a:r>
              <a:rPr lang="en-US" dirty="0"/>
              <a:t>Geeks for Geeks	</a:t>
            </a:r>
          </a:p>
          <a:p>
            <a:r>
              <a:rPr lang="en-US" b="1" dirty="0"/>
              <a:t>    ………….2.2     </a:t>
            </a:r>
            <a:r>
              <a:rPr lang="en-US" dirty="0"/>
              <a:t>Stack overflow</a:t>
            </a:r>
          </a:p>
        </p:txBody>
      </p:sp>
    </p:spTree>
    <p:extLst>
      <p:ext uri="{BB962C8B-B14F-4D97-AF65-F5344CB8AC3E}">
        <p14:creationId xmlns:p14="http://schemas.microsoft.com/office/powerpoint/2010/main" val="30583692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6239C9-28EC-479D-A93C-B6CD99C1CB36}"/>
              </a:ext>
            </a:extLst>
          </p:cNvPr>
          <p:cNvSpPr/>
          <p:nvPr/>
        </p:nvSpPr>
        <p:spPr>
          <a:xfrm>
            <a:off x="2448900" y="2177222"/>
            <a:ext cx="7560531" cy="1446550"/>
          </a:xfrm>
          <a:prstGeom prst="rect">
            <a:avLst/>
          </a:prstGeom>
          <a:noFill/>
        </p:spPr>
        <p:txBody>
          <a:bodyPr wrap="none" lIns="91440" tIns="45720" rIns="91440" bIns="45720">
            <a:spAutoFit/>
          </a:bodyPr>
          <a:lstStyle/>
          <a:p>
            <a:pPr algn="ctr"/>
            <a:r>
              <a:rPr lang="en-US" sz="88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THANK YOU !</a:t>
            </a:r>
          </a:p>
        </p:txBody>
      </p:sp>
    </p:spTree>
    <p:extLst>
      <p:ext uri="{BB962C8B-B14F-4D97-AF65-F5344CB8AC3E}">
        <p14:creationId xmlns:p14="http://schemas.microsoft.com/office/powerpoint/2010/main" val="1623626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heel(1)">
                                      <p:cBhvr>
                                        <p:cTn id="7"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13D5C7C-4636-4530-A7D9-1C55ABF361AC}"/>
              </a:ext>
            </a:extLst>
          </p:cNvPr>
          <p:cNvSpPr txBox="1"/>
          <p:nvPr/>
        </p:nvSpPr>
        <p:spPr>
          <a:xfrm>
            <a:off x="3136795" y="1111448"/>
            <a:ext cx="5918409" cy="830997"/>
          </a:xfrm>
          <a:prstGeom prst="rect">
            <a:avLst/>
          </a:prstGeom>
          <a:noFill/>
        </p:spPr>
        <p:txBody>
          <a:bodyPr wrap="square" rtlCol="0">
            <a:spAutoFit/>
          </a:bodyPr>
          <a:lstStyle/>
          <a:p>
            <a:pPr algn="ctr"/>
            <a:r>
              <a:rPr lang="en-US" sz="4800" b="1" u="sng" dirty="0">
                <a:solidFill>
                  <a:schemeClr val="accent6">
                    <a:lumMod val="50000"/>
                  </a:schemeClr>
                </a:solidFill>
              </a:rPr>
              <a:t>INTRODUCTION</a:t>
            </a:r>
          </a:p>
        </p:txBody>
      </p:sp>
      <p:sp>
        <p:nvSpPr>
          <p:cNvPr id="6" name="TextBox 5">
            <a:extLst>
              <a:ext uri="{FF2B5EF4-FFF2-40B4-BE49-F238E27FC236}">
                <a16:creationId xmlns:a16="http://schemas.microsoft.com/office/drawing/2014/main" id="{E70EB848-EED1-4D4D-9C92-F6157D37E912}"/>
              </a:ext>
            </a:extLst>
          </p:cNvPr>
          <p:cNvSpPr txBox="1"/>
          <p:nvPr/>
        </p:nvSpPr>
        <p:spPr>
          <a:xfrm>
            <a:off x="5449189" y="1942445"/>
            <a:ext cx="184731" cy="369332"/>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365102FB-BD88-4B69-979A-A2D5BEAF9E32}"/>
              </a:ext>
            </a:extLst>
          </p:cNvPr>
          <p:cNvSpPr txBox="1"/>
          <p:nvPr/>
        </p:nvSpPr>
        <p:spPr>
          <a:xfrm>
            <a:off x="301840" y="2773442"/>
            <a:ext cx="11588318" cy="2585323"/>
          </a:xfrm>
          <a:prstGeom prst="rect">
            <a:avLst/>
          </a:prstGeom>
          <a:noFill/>
        </p:spPr>
        <p:txBody>
          <a:bodyPr wrap="square" rtlCol="0">
            <a:spAutoFit/>
          </a:bodyPr>
          <a:lstStyle/>
          <a:p>
            <a:r>
              <a:rPr lang="en-US" sz="2400" dirty="0"/>
              <a:t>Life is becoming too busy to get medical appointments in person and to maintain a proper health care. The main idea of this work is to provide ease and comfort to patients while taking appointment from doctors and it also resolves the problems that the patients has to face while making an appointment. The android application  acts as a client whereas the database containing the doctor’s details, patient’s details and appointment details.</a:t>
            </a:r>
          </a:p>
          <a:p>
            <a:endParaRPr lang="en-US" dirty="0"/>
          </a:p>
        </p:txBody>
      </p:sp>
    </p:spTree>
    <p:extLst>
      <p:ext uri="{BB962C8B-B14F-4D97-AF65-F5344CB8AC3E}">
        <p14:creationId xmlns:p14="http://schemas.microsoft.com/office/powerpoint/2010/main" val="42839019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2D31E0-E61A-4D53-ABA1-CB7379D05A39}"/>
              </a:ext>
            </a:extLst>
          </p:cNvPr>
          <p:cNvSpPr txBox="1"/>
          <p:nvPr/>
        </p:nvSpPr>
        <p:spPr>
          <a:xfrm>
            <a:off x="470518" y="261892"/>
            <a:ext cx="10955044" cy="830997"/>
          </a:xfrm>
          <a:prstGeom prst="rect">
            <a:avLst/>
          </a:prstGeom>
          <a:noFill/>
        </p:spPr>
        <p:txBody>
          <a:bodyPr wrap="square" rtlCol="0">
            <a:spAutoFit/>
          </a:bodyPr>
          <a:lstStyle/>
          <a:p>
            <a:r>
              <a:rPr lang="en-US" sz="4800" dirty="0"/>
              <a:t>           </a:t>
            </a:r>
            <a:r>
              <a:rPr lang="en-US" sz="4800" b="1" u="sng" dirty="0"/>
              <a:t> FEATURES OF THE APP</a:t>
            </a:r>
          </a:p>
        </p:txBody>
      </p:sp>
      <p:sp>
        <p:nvSpPr>
          <p:cNvPr id="3" name="TextBox 2">
            <a:extLst>
              <a:ext uri="{FF2B5EF4-FFF2-40B4-BE49-F238E27FC236}">
                <a16:creationId xmlns:a16="http://schemas.microsoft.com/office/drawing/2014/main" id="{B354DD2E-F553-4A6C-AB6B-6FDCECDCC3F5}"/>
              </a:ext>
            </a:extLst>
          </p:cNvPr>
          <p:cNvSpPr txBox="1"/>
          <p:nvPr/>
        </p:nvSpPr>
        <p:spPr>
          <a:xfrm>
            <a:off x="470518" y="1642369"/>
            <a:ext cx="11203618" cy="4524315"/>
          </a:xfrm>
          <a:prstGeom prst="rect">
            <a:avLst/>
          </a:prstGeom>
          <a:noFill/>
        </p:spPr>
        <p:txBody>
          <a:bodyPr wrap="square" rtlCol="0">
            <a:spAutoFit/>
          </a:bodyPr>
          <a:lstStyle/>
          <a:p>
            <a:pPr marL="342900" indent="-342900">
              <a:buFont typeface="Wingdings" panose="05000000000000000000" pitchFamily="2" charset="2"/>
              <a:buChar char="Ø"/>
            </a:pPr>
            <a:r>
              <a:rPr lang="en-US" sz="2400" dirty="0"/>
              <a:t>The application aims to saves time of people who stand in queue for Doctor Appointment.</a:t>
            </a:r>
          </a:p>
          <a:p>
            <a:pPr marL="342900" indent="-342900">
              <a:buFont typeface="Wingdings" panose="05000000000000000000" pitchFamily="2" charset="2"/>
              <a:buChar char="Ø"/>
            </a:pPr>
            <a:r>
              <a:rPr lang="en-US" sz="2400" dirty="0"/>
              <a:t>Senior citizen can get a regular checkup by Doctor through this app.</a:t>
            </a:r>
          </a:p>
          <a:p>
            <a:pPr marL="342900" indent="-342900">
              <a:buFont typeface="Wingdings" panose="05000000000000000000" pitchFamily="2" charset="2"/>
              <a:buChar char="Ø"/>
            </a:pPr>
            <a:r>
              <a:rPr lang="en-US" sz="2400" dirty="0"/>
              <a:t>It intend to provide health related information to patient.</a:t>
            </a:r>
          </a:p>
          <a:p>
            <a:pPr marL="342900" indent="-342900">
              <a:buFont typeface="Wingdings" panose="05000000000000000000" pitchFamily="2" charset="2"/>
              <a:buChar char="Ø"/>
            </a:pPr>
            <a:r>
              <a:rPr lang="en-US" sz="2400" dirty="0"/>
              <a:t>Creates a friendly contact between patient and doctor.</a:t>
            </a:r>
          </a:p>
          <a:p>
            <a:pPr marL="342900" indent="-342900">
              <a:buFont typeface="Wingdings" panose="05000000000000000000" pitchFamily="2" charset="2"/>
              <a:buChar char="Ø"/>
            </a:pPr>
            <a:r>
              <a:rPr lang="en-US" sz="2400" dirty="0"/>
              <a:t>Cheap and cost effective appointment.</a:t>
            </a:r>
          </a:p>
          <a:p>
            <a:pPr marL="342900" indent="-342900">
              <a:buFont typeface="Wingdings" panose="05000000000000000000" pitchFamily="2" charset="2"/>
              <a:buChar char="Ø"/>
            </a:pPr>
            <a:r>
              <a:rPr lang="en-US" sz="2400" dirty="0"/>
              <a:t>Reduces burden of office going people.</a:t>
            </a:r>
          </a:p>
          <a:p>
            <a:pPr marL="342900" indent="-342900">
              <a:buFont typeface="Wingdings" panose="05000000000000000000" pitchFamily="2" charset="2"/>
              <a:buChar char="Ø"/>
            </a:pPr>
            <a:r>
              <a:rPr lang="en-US" sz="2400" dirty="0"/>
              <a:t>Villagers can benefit through this app.</a:t>
            </a:r>
          </a:p>
          <a:p>
            <a:pPr marL="285750" indent="-285750">
              <a:buFont typeface="Wingdings" panose="05000000000000000000" pitchFamily="2" charset="2"/>
              <a:buChar char="Ø"/>
            </a:pPr>
            <a:r>
              <a:rPr lang="en-US" sz="2400" dirty="0"/>
              <a:t>All time and anywhere facility available.</a:t>
            </a:r>
          </a:p>
          <a:p>
            <a:pPr marL="342900" indent="-342900">
              <a:buFont typeface="Wingdings" panose="05000000000000000000" pitchFamily="2" charset="2"/>
              <a:buChar char="Ø"/>
            </a:pPr>
            <a:endParaRPr lang="en-US" sz="2400" dirty="0"/>
          </a:p>
          <a:p>
            <a:pPr marL="342900" indent="-342900">
              <a:buFont typeface="Wingdings" panose="05000000000000000000" pitchFamily="2" charset="2"/>
              <a:buChar char="Ø"/>
            </a:pPr>
            <a:endParaRPr lang="en-US" sz="2400" dirty="0"/>
          </a:p>
          <a:p>
            <a:endParaRPr lang="en-US" sz="2400" dirty="0"/>
          </a:p>
        </p:txBody>
      </p:sp>
    </p:spTree>
    <p:extLst>
      <p:ext uri="{BB962C8B-B14F-4D97-AF65-F5344CB8AC3E}">
        <p14:creationId xmlns:p14="http://schemas.microsoft.com/office/powerpoint/2010/main" val="2952287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002578-52CC-4C47-8DD2-2EF4F6F8AC8C}"/>
              </a:ext>
            </a:extLst>
          </p:cNvPr>
          <p:cNvSpPr txBox="1"/>
          <p:nvPr/>
        </p:nvSpPr>
        <p:spPr>
          <a:xfrm>
            <a:off x="5646198" y="2978458"/>
            <a:ext cx="914400" cy="914400"/>
          </a:xfrm>
          <a:prstGeom prst="rect">
            <a:avLst/>
          </a:prstGeom>
          <a:noFill/>
        </p:spPr>
        <p:txBody>
          <a:bodyPr wrap="square" rtlCol="0">
            <a:spAutoFit/>
          </a:bodyPr>
          <a:lstStyle/>
          <a:p>
            <a:endParaRPr lang="en-US" dirty="0"/>
          </a:p>
        </p:txBody>
      </p:sp>
      <p:sp>
        <p:nvSpPr>
          <p:cNvPr id="3" name="Rectangle 2">
            <a:extLst>
              <a:ext uri="{FF2B5EF4-FFF2-40B4-BE49-F238E27FC236}">
                <a16:creationId xmlns:a16="http://schemas.microsoft.com/office/drawing/2014/main" id="{31DC8965-56C6-48E9-ADE3-128D99E29F27}"/>
              </a:ext>
            </a:extLst>
          </p:cNvPr>
          <p:cNvSpPr>
            <a:spLocks noChangeArrowheads="1"/>
          </p:cNvSpPr>
          <p:nvPr/>
        </p:nvSpPr>
        <p:spPr bwMode="auto">
          <a:xfrm>
            <a:off x="3787477" y="28005"/>
            <a:ext cx="5416034"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457200" algn="ctr" defTabSz="914400" rtl="0" eaLnBrk="0" fontAlgn="base" latinLnBrk="0" hangingPunct="0">
              <a:lnSpc>
                <a:spcPct val="100000"/>
              </a:lnSpc>
              <a:spcBef>
                <a:spcPct val="0"/>
              </a:spcBef>
              <a:spcAft>
                <a:spcPct val="0"/>
              </a:spcAft>
              <a:buClrTx/>
              <a:buSzTx/>
              <a:buFontTx/>
              <a:buNone/>
              <a:tabLst/>
            </a:pPr>
            <a:r>
              <a:rPr kumimoji="0" lang="en-US" altLang="en-US" sz="2400" b="1" i="0" u="sng" strike="noStrike" cap="none" normalizeH="0" baseline="0" dirty="0">
                <a:ln>
                  <a:noFill/>
                </a:ln>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BLOCK DIAGRAM</a:t>
            </a:r>
            <a:endParaRPr kumimoji="0" lang="en-US" altLang="en-US" sz="2400" b="0" i="0" u="none" strike="noStrike" cap="none" normalizeH="0" baseline="0" dirty="0">
              <a:ln>
                <a:noFill/>
              </a:ln>
              <a:solidFill>
                <a:schemeClr val="tx1"/>
              </a:solidFill>
              <a:effectLst/>
            </a:endParaRP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4" name="Diagram 3">
            <a:extLst>
              <a:ext uri="{FF2B5EF4-FFF2-40B4-BE49-F238E27FC236}">
                <a16:creationId xmlns:a16="http://schemas.microsoft.com/office/drawing/2014/main" id="{C4924A3C-F003-4E7B-A500-D5C4F4F8E090}"/>
              </a:ext>
            </a:extLst>
          </p:cNvPr>
          <p:cNvGraphicFramePr>
            <a:graphicFrameLocks/>
          </p:cNvGraphicFramePr>
          <p:nvPr>
            <p:extLst>
              <p:ext uri="{D42A27DB-BD31-4B8C-83A1-F6EECF244321}">
                <p14:modId xmlns:p14="http://schemas.microsoft.com/office/powerpoint/2010/main" val="611914209"/>
              </p:ext>
            </p:extLst>
          </p:nvPr>
        </p:nvGraphicFramePr>
        <p:xfrm>
          <a:off x="1424865" y="597933"/>
          <a:ext cx="8442665" cy="55111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3">
            <a:extLst>
              <a:ext uri="{FF2B5EF4-FFF2-40B4-BE49-F238E27FC236}">
                <a16:creationId xmlns:a16="http://schemas.microsoft.com/office/drawing/2014/main" id="{940BAC8C-B7DD-47D3-9712-12CA49844DDE}"/>
              </a:ext>
            </a:extLst>
          </p:cNvPr>
          <p:cNvSpPr>
            <a:spLocks noChangeArrowheads="1"/>
          </p:cNvSpPr>
          <p:nvPr/>
        </p:nvSpPr>
        <p:spPr bwMode="auto">
          <a:xfrm>
            <a:off x="0" y="57229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1" i="0" u="none" strike="noStrike" cap="none" normalizeH="0" baseline="0">
                <a:ln>
                  <a:noFill/>
                </a:ln>
                <a:solidFill>
                  <a:schemeClr val="tx1"/>
                </a:solidFill>
                <a:effectLst/>
                <a:latin typeface="Calibri" panose="020F0502020204030204" pitchFamily="34" charset="0"/>
                <a:ea typeface="SimSun" panose="02010600030101010101" pitchFamily="2" charset="-122"/>
                <a:cs typeface="Calibri" panose="020F0502020204030204" pitchFamily="34" charset="0"/>
              </a:rPr>
            </a:br>
            <a:endParaRPr kumimoji="0" lang="en-US" altLang="en-US"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A44D2F88-0D25-4E72-BB06-DF57802AC6F6}"/>
              </a:ext>
            </a:extLst>
          </p:cNvPr>
          <p:cNvSpPr txBox="1"/>
          <p:nvPr/>
        </p:nvSpPr>
        <p:spPr>
          <a:xfrm>
            <a:off x="4065973" y="35510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195444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9A5F40-53CC-4ED6-8ED1-01023282B609}"/>
              </a:ext>
            </a:extLst>
          </p:cNvPr>
          <p:cNvSpPr txBox="1"/>
          <p:nvPr/>
        </p:nvSpPr>
        <p:spPr>
          <a:xfrm>
            <a:off x="5646198" y="2978458"/>
            <a:ext cx="914400" cy="914400"/>
          </a:xfrm>
          <a:prstGeom prst="rect">
            <a:avLst/>
          </a:prstGeom>
          <a:noFill/>
        </p:spPr>
        <p:txBody>
          <a:bodyPr wrap="square" rtlCol="0">
            <a:spAutoFit/>
          </a:bodyPr>
          <a:lstStyle/>
          <a:p>
            <a:endParaRPr lang="en-US" dirty="0"/>
          </a:p>
        </p:txBody>
      </p:sp>
      <p:pic>
        <p:nvPicPr>
          <p:cNvPr id="4" name="Picture 3">
            <a:extLst>
              <a:ext uri="{FF2B5EF4-FFF2-40B4-BE49-F238E27FC236}">
                <a16:creationId xmlns:a16="http://schemas.microsoft.com/office/drawing/2014/main" id="{1033BD3B-6114-42FF-957F-1710833216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06027"/>
            <a:ext cx="12192000" cy="6196398"/>
          </a:xfrm>
          <a:prstGeom prst="rect">
            <a:avLst/>
          </a:prstGeom>
        </p:spPr>
      </p:pic>
      <p:sp>
        <p:nvSpPr>
          <p:cNvPr id="3" name="TextBox 2">
            <a:extLst>
              <a:ext uri="{FF2B5EF4-FFF2-40B4-BE49-F238E27FC236}">
                <a16:creationId xmlns:a16="http://schemas.microsoft.com/office/drawing/2014/main" id="{95108B6B-28C5-412E-81EA-E3B0C89D12DD}"/>
              </a:ext>
            </a:extLst>
          </p:cNvPr>
          <p:cNvSpPr txBox="1"/>
          <p:nvPr/>
        </p:nvSpPr>
        <p:spPr>
          <a:xfrm>
            <a:off x="4845728" y="17755"/>
            <a:ext cx="2515340" cy="369332"/>
          </a:xfrm>
          <a:prstGeom prst="rect">
            <a:avLst/>
          </a:prstGeom>
          <a:noFill/>
        </p:spPr>
        <p:txBody>
          <a:bodyPr wrap="square" rtlCol="0">
            <a:spAutoFit/>
          </a:bodyPr>
          <a:lstStyle/>
          <a:p>
            <a:r>
              <a:rPr lang="en-US" b="1" u="sng" dirty="0"/>
              <a:t>SPLASH SCREEN </a:t>
            </a:r>
          </a:p>
        </p:txBody>
      </p:sp>
    </p:spTree>
    <p:extLst>
      <p:ext uri="{BB962C8B-B14F-4D97-AF65-F5344CB8AC3E}">
        <p14:creationId xmlns:p14="http://schemas.microsoft.com/office/powerpoint/2010/main" val="2163295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C5D84AF-18F7-401F-AD08-2C22EC7594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69332"/>
            <a:ext cx="12192000" cy="6339443"/>
          </a:xfrm>
          <a:prstGeom prst="rect">
            <a:avLst/>
          </a:prstGeom>
        </p:spPr>
      </p:pic>
      <p:sp>
        <p:nvSpPr>
          <p:cNvPr id="2" name="TextBox 1">
            <a:extLst>
              <a:ext uri="{FF2B5EF4-FFF2-40B4-BE49-F238E27FC236}">
                <a16:creationId xmlns:a16="http://schemas.microsoft.com/office/drawing/2014/main" id="{1BD9D1A2-3E55-4F73-A8E0-705B4333CA4A}"/>
              </a:ext>
            </a:extLst>
          </p:cNvPr>
          <p:cNvSpPr txBox="1"/>
          <p:nvPr/>
        </p:nvSpPr>
        <p:spPr>
          <a:xfrm>
            <a:off x="3986075" y="0"/>
            <a:ext cx="4110360" cy="369332"/>
          </a:xfrm>
          <a:prstGeom prst="rect">
            <a:avLst/>
          </a:prstGeom>
          <a:noFill/>
        </p:spPr>
        <p:txBody>
          <a:bodyPr wrap="square" rtlCol="0">
            <a:spAutoFit/>
          </a:bodyPr>
          <a:lstStyle/>
          <a:p>
            <a:pPr algn="ctr"/>
            <a:r>
              <a:rPr lang="en-US" b="1" u="sng" dirty="0"/>
              <a:t>LOGIN PAGE</a:t>
            </a:r>
          </a:p>
        </p:txBody>
      </p:sp>
    </p:spTree>
    <p:extLst>
      <p:ext uri="{BB962C8B-B14F-4D97-AF65-F5344CB8AC3E}">
        <p14:creationId xmlns:p14="http://schemas.microsoft.com/office/powerpoint/2010/main" val="41484513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565222-6FE2-44D7-B67F-258462727CEB}"/>
              </a:ext>
            </a:extLst>
          </p:cNvPr>
          <p:cNvSpPr txBox="1"/>
          <p:nvPr/>
        </p:nvSpPr>
        <p:spPr>
          <a:xfrm>
            <a:off x="5646198" y="2978458"/>
            <a:ext cx="914400" cy="914400"/>
          </a:xfrm>
          <a:prstGeom prst="rect">
            <a:avLst/>
          </a:prstGeom>
          <a:noFill/>
        </p:spPr>
        <p:txBody>
          <a:bodyPr wrap="square" rtlCol="0">
            <a:spAutoFit/>
          </a:bodyPr>
          <a:lstStyle/>
          <a:p>
            <a:endParaRPr lang="en-US" dirty="0"/>
          </a:p>
        </p:txBody>
      </p:sp>
      <p:pic>
        <p:nvPicPr>
          <p:cNvPr id="4" name="Picture 3">
            <a:extLst>
              <a:ext uri="{FF2B5EF4-FFF2-40B4-BE49-F238E27FC236}">
                <a16:creationId xmlns:a16="http://schemas.microsoft.com/office/drawing/2014/main" id="{40D9FFDB-7E5F-497F-9DA5-9A09D53BC0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69332"/>
            <a:ext cx="12192000" cy="6342618"/>
          </a:xfrm>
          <a:prstGeom prst="rect">
            <a:avLst/>
          </a:prstGeom>
        </p:spPr>
      </p:pic>
      <p:sp>
        <p:nvSpPr>
          <p:cNvPr id="5" name="TextBox 4">
            <a:extLst>
              <a:ext uri="{FF2B5EF4-FFF2-40B4-BE49-F238E27FC236}">
                <a16:creationId xmlns:a16="http://schemas.microsoft.com/office/drawing/2014/main" id="{47AA4965-ED8C-4323-A8DC-A50EDBF59151}"/>
              </a:ext>
            </a:extLst>
          </p:cNvPr>
          <p:cNvSpPr txBox="1"/>
          <p:nvPr/>
        </p:nvSpPr>
        <p:spPr>
          <a:xfrm>
            <a:off x="5086904" y="0"/>
            <a:ext cx="4216894" cy="369332"/>
          </a:xfrm>
          <a:prstGeom prst="rect">
            <a:avLst/>
          </a:prstGeom>
          <a:noFill/>
        </p:spPr>
        <p:txBody>
          <a:bodyPr wrap="square" rtlCol="0">
            <a:spAutoFit/>
          </a:bodyPr>
          <a:lstStyle/>
          <a:p>
            <a:r>
              <a:rPr lang="en-US" b="1" u="sng" dirty="0"/>
              <a:t>SIGN UP PAGE</a:t>
            </a:r>
          </a:p>
        </p:txBody>
      </p:sp>
    </p:spTree>
    <p:extLst>
      <p:ext uri="{BB962C8B-B14F-4D97-AF65-F5344CB8AC3E}">
        <p14:creationId xmlns:p14="http://schemas.microsoft.com/office/powerpoint/2010/main" val="2291460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2D49F7-12A5-4730-B51C-6E82B6CE07A3}"/>
              </a:ext>
            </a:extLst>
          </p:cNvPr>
          <p:cNvSpPr txBox="1"/>
          <p:nvPr/>
        </p:nvSpPr>
        <p:spPr>
          <a:xfrm>
            <a:off x="5646198" y="2978458"/>
            <a:ext cx="914400" cy="914400"/>
          </a:xfrm>
          <a:prstGeom prst="rect">
            <a:avLst/>
          </a:prstGeom>
          <a:noFill/>
        </p:spPr>
        <p:txBody>
          <a:bodyPr wrap="square" rtlCol="0">
            <a:spAutoFit/>
          </a:bodyPr>
          <a:lstStyle/>
          <a:p>
            <a:endParaRPr lang="en-US" dirty="0"/>
          </a:p>
        </p:txBody>
      </p:sp>
      <p:pic>
        <p:nvPicPr>
          <p:cNvPr id="4" name="Picture 3">
            <a:extLst>
              <a:ext uri="{FF2B5EF4-FFF2-40B4-BE49-F238E27FC236}">
                <a16:creationId xmlns:a16="http://schemas.microsoft.com/office/drawing/2014/main" id="{D3620624-2429-44A6-AF15-4B96F94C19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50384"/>
            <a:ext cx="12192000" cy="6355216"/>
          </a:xfrm>
          <a:prstGeom prst="rect">
            <a:avLst/>
          </a:prstGeom>
        </p:spPr>
      </p:pic>
      <p:sp>
        <p:nvSpPr>
          <p:cNvPr id="5" name="TextBox 4">
            <a:extLst>
              <a:ext uri="{FF2B5EF4-FFF2-40B4-BE49-F238E27FC236}">
                <a16:creationId xmlns:a16="http://schemas.microsoft.com/office/drawing/2014/main" id="{4DE2C29B-C85C-44F3-AC3F-E21E3361DD32}"/>
              </a:ext>
            </a:extLst>
          </p:cNvPr>
          <p:cNvSpPr txBox="1"/>
          <p:nvPr/>
        </p:nvSpPr>
        <p:spPr>
          <a:xfrm>
            <a:off x="6096000" y="177553"/>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5DEE248A-3981-4F30-8EED-0719436DF382}"/>
              </a:ext>
            </a:extLst>
          </p:cNvPr>
          <p:cNvSpPr txBox="1"/>
          <p:nvPr/>
        </p:nvSpPr>
        <p:spPr>
          <a:xfrm>
            <a:off x="4868961" y="-18949"/>
            <a:ext cx="2823540" cy="369332"/>
          </a:xfrm>
          <a:prstGeom prst="rect">
            <a:avLst/>
          </a:prstGeom>
          <a:noFill/>
        </p:spPr>
        <p:txBody>
          <a:bodyPr wrap="square" rtlCol="0">
            <a:spAutoFit/>
          </a:bodyPr>
          <a:lstStyle/>
          <a:p>
            <a:r>
              <a:rPr lang="en-US" b="1" u="sng" dirty="0"/>
              <a:t>PATIENT HOMEPAGE</a:t>
            </a:r>
          </a:p>
        </p:txBody>
      </p:sp>
    </p:spTree>
    <p:extLst>
      <p:ext uri="{BB962C8B-B14F-4D97-AF65-F5344CB8AC3E}">
        <p14:creationId xmlns:p14="http://schemas.microsoft.com/office/powerpoint/2010/main" val="3653534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3E106F-D08C-404E-889F-166C5CB029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69333"/>
            <a:ext cx="12192000" cy="6326742"/>
          </a:xfrm>
          <a:prstGeom prst="rect">
            <a:avLst/>
          </a:prstGeom>
        </p:spPr>
      </p:pic>
      <p:sp>
        <p:nvSpPr>
          <p:cNvPr id="2" name="TextBox 1">
            <a:extLst>
              <a:ext uri="{FF2B5EF4-FFF2-40B4-BE49-F238E27FC236}">
                <a16:creationId xmlns:a16="http://schemas.microsoft.com/office/drawing/2014/main" id="{15450011-04F8-4759-BF16-065C327643F0}"/>
              </a:ext>
            </a:extLst>
          </p:cNvPr>
          <p:cNvSpPr txBox="1"/>
          <p:nvPr/>
        </p:nvSpPr>
        <p:spPr>
          <a:xfrm>
            <a:off x="4607510" y="0"/>
            <a:ext cx="4421079" cy="369332"/>
          </a:xfrm>
          <a:prstGeom prst="rect">
            <a:avLst/>
          </a:prstGeom>
          <a:noFill/>
        </p:spPr>
        <p:txBody>
          <a:bodyPr wrap="square" rtlCol="0">
            <a:spAutoFit/>
          </a:bodyPr>
          <a:lstStyle/>
          <a:p>
            <a:r>
              <a:rPr lang="en-US" b="1" u="sng" dirty="0"/>
              <a:t>PATIENT APPOINTMENT HISTORY </a:t>
            </a:r>
          </a:p>
        </p:txBody>
      </p:sp>
    </p:spTree>
    <p:extLst>
      <p:ext uri="{BB962C8B-B14F-4D97-AF65-F5344CB8AC3E}">
        <p14:creationId xmlns:p14="http://schemas.microsoft.com/office/powerpoint/2010/main" val="3724790134"/>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0</TotalTime>
  <Words>336</Words>
  <Application>Microsoft Office PowerPoint</Application>
  <PresentationFormat>Widescreen</PresentationFormat>
  <Paragraphs>66</Paragraphs>
  <Slides>16</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Arial Black</vt:lpstr>
      <vt:lpstr>Calibri</vt:lpstr>
      <vt:lpstr>Gill Sans MT</vt:lpstr>
      <vt:lpstr>Segoe UI Black</vt:lpstr>
      <vt:lpstr>Times New Roman</vt:lpstr>
      <vt:lpstr>Wingdings</vt:lpstr>
      <vt:lpstr>Gallery</vt:lpstr>
      <vt:lpstr>      MINI PROJECT       ON       DOCTOR MANAGEMENT               APP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NITIN KUMAR</dc:creator>
  <cp:lastModifiedBy>NITIN KUMAR</cp:lastModifiedBy>
  <cp:revision>24</cp:revision>
  <dcterms:created xsi:type="dcterms:W3CDTF">2019-11-16T15:05:41Z</dcterms:created>
  <dcterms:modified xsi:type="dcterms:W3CDTF">2019-11-17T16:11:38Z</dcterms:modified>
</cp:coreProperties>
</file>

<file path=docProps/thumbnail.jpeg>
</file>